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97" r:id="rId3"/>
    <p:sldId id="307" r:id="rId4"/>
    <p:sldId id="308" r:id="rId5"/>
    <p:sldId id="293" r:id="rId6"/>
    <p:sldId id="294" r:id="rId7"/>
    <p:sldId id="295" r:id="rId8"/>
    <p:sldId id="309" r:id="rId9"/>
    <p:sldId id="312" r:id="rId10"/>
    <p:sldId id="292" r:id="rId11"/>
    <p:sldId id="306" r:id="rId12"/>
    <p:sldId id="301" r:id="rId13"/>
    <p:sldId id="302" r:id="rId14"/>
    <p:sldId id="303" r:id="rId15"/>
    <p:sldId id="304" r:id="rId16"/>
    <p:sldId id="305" r:id="rId17"/>
    <p:sldId id="315" r:id="rId18"/>
    <p:sldId id="317" r:id="rId19"/>
    <p:sldId id="318" r:id="rId20"/>
    <p:sldId id="316" r:id="rId21"/>
    <p:sldId id="313" r:id="rId22"/>
    <p:sldId id="285" r:id="rId23"/>
    <p:sldId id="314" r:id="rId24"/>
    <p:sldId id="296" r:id="rId2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19797"/>
    <a:srgbClr val="A89856"/>
    <a:srgbClr val="E3CD74"/>
    <a:srgbClr val="EEB42D"/>
    <a:srgbClr val="EED4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22F6DA-2247-D548-BB0C-FA92E08A6DD8}" v="1664" dt="2018-12-02T22:54:44.128"/>
    <p1510:client id="{0AE1EC93-244E-D17B-AA92-C677AFCA6A17}" v="207" dt="2018-12-02T22:47:32.5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ngan, Sridhar S" userId="S::sridhar_rangan@student.uml.edu::09306328-1eae-4975-9fc6-fe2d667aae9e" providerId="AD" clId="Web-{23D09A1F-7F67-4AD8-AA58-C4FE2073D952}"/>
    <pc:docChg chg="addSld delSld modSld sldOrd">
      <pc:chgData name="Rangan, Sridhar S" userId="S::sridhar_rangan@student.uml.edu::09306328-1eae-4975-9fc6-fe2d667aae9e" providerId="AD" clId="Web-{23D09A1F-7F67-4AD8-AA58-C4FE2073D952}" dt="2018-12-01T19:17:38.127" v="577" actId="14100"/>
      <pc:docMkLst>
        <pc:docMk/>
      </pc:docMkLst>
      <pc:sldChg chg="addSp delSp modSp del">
        <pc:chgData name="Rangan, Sridhar S" userId="S::sridhar_rangan@student.uml.edu::09306328-1eae-4975-9fc6-fe2d667aae9e" providerId="AD" clId="Web-{23D09A1F-7F67-4AD8-AA58-C4FE2073D952}" dt="2018-12-01T18:37:22.158" v="73"/>
        <pc:sldMkLst>
          <pc:docMk/>
          <pc:sldMk cId="1329746698" sldId="283"/>
        </pc:sldMkLst>
        <pc:spChg chg="mod">
          <ac:chgData name="Rangan, Sridhar S" userId="S::sridhar_rangan@student.uml.edu::09306328-1eae-4975-9fc6-fe2d667aae9e" providerId="AD" clId="Web-{23D09A1F-7F67-4AD8-AA58-C4FE2073D952}" dt="2018-12-01T18:30:51.234" v="36" actId="1076"/>
          <ac:spMkLst>
            <pc:docMk/>
            <pc:sldMk cId="1329746698" sldId="283"/>
            <ac:spMk id="2" creationId="{3560F281-4FF6-4617-A809-AC9C15ECF18A}"/>
          </ac:spMkLst>
        </pc:spChg>
        <pc:spChg chg="del mod">
          <ac:chgData name="Rangan, Sridhar S" userId="S::sridhar_rangan@student.uml.edu::09306328-1eae-4975-9fc6-fe2d667aae9e" providerId="AD" clId="Web-{23D09A1F-7F67-4AD8-AA58-C4FE2073D952}" dt="2018-12-01T18:30:56.421" v="39"/>
          <ac:spMkLst>
            <pc:docMk/>
            <pc:sldMk cId="1329746698" sldId="283"/>
            <ac:spMk id="3" creationId="{611DC577-0A95-47D0-95D9-5F8DA763D46B}"/>
          </ac:spMkLst>
        </pc:spChg>
        <pc:spChg chg="add del mod">
          <ac:chgData name="Rangan, Sridhar S" userId="S::sridhar_rangan@student.uml.edu::09306328-1eae-4975-9fc6-fe2d667aae9e" providerId="AD" clId="Web-{23D09A1F-7F67-4AD8-AA58-C4FE2073D952}" dt="2018-12-01T18:31:00.374" v="40"/>
          <ac:spMkLst>
            <pc:docMk/>
            <pc:sldMk cId="1329746698" sldId="283"/>
            <ac:spMk id="5" creationId="{EDC78FC0-ACBB-4DC9-A9D0-BC5DD2165B53}"/>
          </ac:spMkLst>
        </pc:spChg>
        <pc:spChg chg="del mod">
          <ac:chgData name="Rangan, Sridhar S" userId="S::sridhar_rangan@student.uml.edu::09306328-1eae-4975-9fc6-fe2d667aae9e" providerId="AD" clId="Web-{23D09A1F-7F67-4AD8-AA58-C4FE2073D952}" dt="2018-12-01T18:31:21.406" v="41"/>
          <ac:spMkLst>
            <pc:docMk/>
            <pc:sldMk cId="1329746698" sldId="283"/>
            <ac:spMk id="7" creationId="{EBB818FD-B3D4-6349-9571-B9004EC08F01}"/>
          </ac:spMkLst>
        </pc:spChg>
        <pc:spChg chg="add del mod">
          <ac:chgData name="Rangan, Sridhar S" userId="S::sridhar_rangan@student.uml.edu::09306328-1eae-4975-9fc6-fe2d667aae9e" providerId="AD" clId="Web-{23D09A1F-7F67-4AD8-AA58-C4FE2073D952}" dt="2018-12-01T18:31:53.203" v="47"/>
          <ac:spMkLst>
            <pc:docMk/>
            <pc:sldMk cId="1329746698" sldId="283"/>
            <ac:spMk id="8" creationId="{468C3911-36A6-40D2-8CB9-21A94B5CDB31}"/>
          </ac:spMkLst>
        </pc:spChg>
        <pc:spChg chg="add mod">
          <ac:chgData name="Rangan, Sridhar S" userId="S::sridhar_rangan@student.uml.edu::09306328-1eae-4975-9fc6-fe2d667aae9e" providerId="AD" clId="Web-{23D09A1F-7F67-4AD8-AA58-C4FE2073D952}" dt="2018-12-01T18:37:04.314" v="70" actId="20577"/>
          <ac:spMkLst>
            <pc:docMk/>
            <pc:sldMk cId="1329746698" sldId="283"/>
            <ac:spMk id="10" creationId="{B9A28B63-0F07-49A7-A188-C7D1E378BDD8}"/>
          </ac:spMkLst>
        </pc:spChg>
        <pc:spChg chg="del mod">
          <ac:chgData name="Rangan, Sridhar S" userId="S::sridhar_rangan@student.uml.edu::09306328-1eae-4975-9fc6-fe2d667aae9e" providerId="AD" clId="Web-{23D09A1F-7F67-4AD8-AA58-C4FE2073D952}" dt="2018-12-01T18:32:13.750" v="49"/>
          <ac:spMkLst>
            <pc:docMk/>
            <pc:sldMk cId="1329746698" sldId="283"/>
            <ac:spMk id="20" creationId="{EFA08948-2B6F-46B1-9D2D-8D7B2B3FBD56}"/>
          </ac:spMkLst>
        </pc:spChg>
      </pc:sldChg>
      <pc:sldChg chg="addSp delSp modSp">
        <pc:chgData name="Rangan, Sridhar S" userId="S::sridhar_rangan@student.uml.edu::09306328-1eae-4975-9fc6-fe2d667aae9e" providerId="AD" clId="Web-{23D09A1F-7F67-4AD8-AA58-C4FE2073D952}" dt="2018-12-01T18:44:22.411" v="230" actId="20577"/>
        <pc:sldMkLst>
          <pc:docMk/>
          <pc:sldMk cId="722098795" sldId="297"/>
        </pc:sldMkLst>
        <pc:spChg chg="mod">
          <ac:chgData name="Rangan, Sridhar S" userId="S::sridhar_rangan@student.uml.edu::09306328-1eae-4975-9fc6-fe2d667aae9e" providerId="AD" clId="Web-{23D09A1F-7F67-4AD8-AA58-C4FE2073D952}" dt="2018-12-01T18:37:45.783" v="79" actId="1076"/>
          <ac:spMkLst>
            <pc:docMk/>
            <pc:sldMk cId="722098795" sldId="297"/>
            <ac:spMk id="2" creationId="{3560F281-4FF6-4617-A809-AC9C15ECF18A}"/>
          </ac:spMkLst>
        </pc:spChg>
        <pc:spChg chg="del mod">
          <ac:chgData name="Rangan, Sridhar S" userId="S::sridhar_rangan@student.uml.edu::09306328-1eae-4975-9fc6-fe2d667aae9e" providerId="AD" clId="Web-{23D09A1F-7F67-4AD8-AA58-C4FE2073D952}" dt="2018-12-01T18:38:21.346" v="112"/>
          <ac:spMkLst>
            <pc:docMk/>
            <pc:sldMk cId="722098795" sldId="297"/>
            <ac:spMk id="3" creationId="{611DC577-0A95-47D0-95D9-5F8DA763D46B}"/>
          </ac:spMkLst>
        </pc:spChg>
        <pc:spChg chg="del mod">
          <ac:chgData name="Rangan, Sridhar S" userId="S::sridhar_rangan@student.uml.edu::09306328-1eae-4975-9fc6-fe2d667aae9e" providerId="AD" clId="Web-{23D09A1F-7F67-4AD8-AA58-C4FE2073D952}" dt="2018-12-01T18:37:35.362" v="77"/>
          <ac:spMkLst>
            <pc:docMk/>
            <pc:sldMk cId="722098795" sldId="297"/>
            <ac:spMk id="4" creationId="{D355C61F-C8F1-4977-8E1F-F16C0D9EA88C}"/>
          </ac:spMkLst>
        </pc:spChg>
        <pc:spChg chg="add del mod">
          <ac:chgData name="Rangan, Sridhar S" userId="S::sridhar_rangan@student.uml.edu::09306328-1eae-4975-9fc6-fe2d667aae9e" providerId="AD" clId="Web-{23D09A1F-7F67-4AD8-AA58-C4FE2073D952}" dt="2018-12-01T18:37:39.205" v="78"/>
          <ac:spMkLst>
            <pc:docMk/>
            <pc:sldMk cId="722098795" sldId="297"/>
            <ac:spMk id="7" creationId="{869E4452-6E7D-4B1F-AB2D-A9947942D353}"/>
          </ac:spMkLst>
        </pc:spChg>
        <pc:spChg chg="add mod">
          <ac:chgData name="Rangan, Sridhar S" userId="S::sridhar_rangan@student.uml.edu::09306328-1eae-4975-9fc6-fe2d667aae9e" providerId="AD" clId="Web-{23D09A1F-7F67-4AD8-AA58-C4FE2073D952}" dt="2018-12-01T18:44:22.411" v="230" actId="20577"/>
          <ac:spMkLst>
            <pc:docMk/>
            <pc:sldMk cId="722098795" sldId="297"/>
            <ac:spMk id="9" creationId="{BE909949-3312-443B-9424-1E301187F083}"/>
          </ac:spMkLst>
        </pc:spChg>
      </pc:sldChg>
      <pc:sldChg chg="del">
        <pc:chgData name="Rangan, Sridhar S" userId="S::sridhar_rangan@student.uml.edu::09306328-1eae-4975-9fc6-fe2d667aae9e" providerId="AD" clId="Web-{23D09A1F-7F67-4AD8-AA58-C4FE2073D952}" dt="2018-12-01T18:37:25.877" v="74"/>
        <pc:sldMkLst>
          <pc:docMk/>
          <pc:sldMk cId="442092018" sldId="300"/>
        </pc:sldMkLst>
      </pc:sldChg>
      <pc:sldChg chg="delSp modSp new">
        <pc:chgData name="Rangan, Sridhar S" userId="S::sridhar_rangan@student.uml.edu::09306328-1eae-4975-9fc6-fe2d667aae9e" providerId="AD" clId="Web-{23D09A1F-7F67-4AD8-AA58-C4FE2073D952}" dt="2018-12-01T19:05:30.888" v="448" actId="20577"/>
        <pc:sldMkLst>
          <pc:docMk/>
          <pc:sldMk cId="24365033" sldId="307"/>
        </pc:sldMkLst>
        <pc:spChg chg="del">
          <ac:chgData name="Rangan, Sridhar S" userId="S::sridhar_rangan@student.uml.edu::09306328-1eae-4975-9fc6-fe2d667aae9e" providerId="AD" clId="Web-{23D09A1F-7F67-4AD8-AA58-C4FE2073D952}" dt="2018-12-01T18:44:32.864" v="232"/>
          <ac:spMkLst>
            <pc:docMk/>
            <pc:sldMk cId="24365033" sldId="307"/>
            <ac:spMk id="2" creationId="{91E89C8C-5952-4D48-9AB5-863E5D20A176}"/>
          </ac:spMkLst>
        </pc:spChg>
        <pc:spChg chg="mod">
          <ac:chgData name="Rangan, Sridhar S" userId="S::sridhar_rangan@student.uml.edu::09306328-1eae-4975-9fc6-fe2d667aae9e" providerId="AD" clId="Web-{23D09A1F-7F67-4AD8-AA58-C4FE2073D952}" dt="2018-12-01T19:04:16.060" v="399" actId="20577"/>
          <ac:spMkLst>
            <pc:docMk/>
            <pc:sldMk cId="24365033" sldId="307"/>
            <ac:spMk id="3" creationId="{94F2E67C-5518-499F-BEFB-DCA2F38584F2}"/>
          </ac:spMkLst>
        </pc:spChg>
        <pc:spChg chg="mod">
          <ac:chgData name="Rangan, Sridhar S" userId="S::sridhar_rangan@student.uml.edu::09306328-1eae-4975-9fc6-fe2d667aae9e" providerId="AD" clId="Web-{23D09A1F-7F67-4AD8-AA58-C4FE2073D952}" dt="2018-12-01T19:05:30.888" v="448" actId="20577"/>
          <ac:spMkLst>
            <pc:docMk/>
            <pc:sldMk cId="24365033" sldId="307"/>
            <ac:spMk id="4" creationId="{9C767C18-8E81-4621-B82F-2BA0E09F4540}"/>
          </ac:spMkLst>
        </pc:spChg>
        <pc:spChg chg="del">
          <ac:chgData name="Rangan, Sridhar S" userId="S::sridhar_rangan@student.uml.edu::09306328-1eae-4975-9fc6-fe2d667aae9e" providerId="AD" clId="Web-{23D09A1F-7F67-4AD8-AA58-C4FE2073D952}" dt="2018-12-01T18:44:35.286" v="233"/>
          <ac:spMkLst>
            <pc:docMk/>
            <pc:sldMk cId="24365033" sldId="307"/>
            <ac:spMk id="5" creationId="{0595C490-3168-4433-A3F8-631D22BFE535}"/>
          </ac:spMkLst>
        </pc:spChg>
      </pc:sldChg>
      <pc:sldChg chg="modSp add replId">
        <pc:chgData name="Rangan, Sridhar S" userId="S::sridhar_rangan@student.uml.edu::09306328-1eae-4975-9fc6-fe2d667aae9e" providerId="AD" clId="Web-{23D09A1F-7F67-4AD8-AA58-C4FE2073D952}" dt="2018-12-01T19:06:39.467" v="501" actId="20577"/>
        <pc:sldMkLst>
          <pc:docMk/>
          <pc:sldMk cId="1736219283" sldId="308"/>
        </pc:sldMkLst>
        <pc:spChg chg="mod">
          <ac:chgData name="Rangan, Sridhar S" userId="S::sridhar_rangan@student.uml.edu::09306328-1eae-4975-9fc6-fe2d667aae9e" providerId="AD" clId="Web-{23D09A1F-7F67-4AD8-AA58-C4FE2073D952}" dt="2018-12-01T19:05:03.044" v="441" actId="20577"/>
          <ac:spMkLst>
            <pc:docMk/>
            <pc:sldMk cId="1736219283" sldId="308"/>
            <ac:spMk id="3" creationId="{94F2E67C-5518-499F-BEFB-DCA2F38584F2}"/>
          </ac:spMkLst>
        </pc:spChg>
        <pc:spChg chg="mod">
          <ac:chgData name="Rangan, Sridhar S" userId="S::sridhar_rangan@student.uml.edu::09306328-1eae-4975-9fc6-fe2d667aae9e" providerId="AD" clId="Web-{23D09A1F-7F67-4AD8-AA58-C4FE2073D952}" dt="2018-12-01T19:06:39.467" v="501" actId="20577"/>
          <ac:spMkLst>
            <pc:docMk/>
            <pc:sldMk cId="1736219283" sldId="308"/>
            <ac:spMk id="4" creationId="{9C767C18-8E81-4621-B82F-2BA0E09F4540}"/>
          </ac:spMkLst>
        </pc:spChg>
      </pc:sldChg>
      <pc:sldChg chg="new del">
        <pc:chgData name="Rangan, Sridhar S" userId="S::sridhar_rangan@student.uml.edu::09306328-1eae-4975-9fc6-fe2d667aae9e" providerId="AD" clId="Web-{23D09A1F-7F67-4AD8-AA58-C4FE2073D952}" dt="2018-12-01T19:04:21.122" v="401"/>
        <pc:sldMkLst>
          <pc:docMk/>
          <pc:sldMk cId="4121401423" sldId="308"/>
        </pc:sldMkLst>
      </pc:sldChg>
      <pc:sldChg chg="modSp add ord replId">
        <pc:chgData name="Rangan, Sridhar S" userId="S::sridhar_rangan@student.uml.edu::09306328-1eae-4975-9fc6-fe2d667aae9e" providerId="AD" clId="Web-{23D09A1F-7F67-4AD8-AA58-C4FE2073D952}" dt="2018-12-01T19:14:27.470" v="544" actId="20577"/>
        <pc:sldMkLst>
          <pc:docMk/>
          <pc:sldMk cId="754979773" sldId="310"/>
        </pc:sldMkLst>
        <pc:spChg chg="mod">
          <ac:chgData name="Rangan, Sridhar S" userId="S::sridhar_rangan@student.uml.edu::09306328-1eae-4975-9fc6-fe2d667aae9e" providerId="AD" clId="Web-{23D09A1F-7F67-4AD8-AA58-C4FE2073D952}" dt="2018-12-01T19:13:26.313" v="510" actId="20577"/>
          <ac:spMkLst>
            <pc:docMk/>
            <pc:sldMk cId="754979773" sldId="310"/>
            <ac:spMk id="3" creationId="{94F2E67C-5518-499F-BEFB-DCA2F38584F2}"/>
          </ac:spMkLst>
        </pc:spChg>
        <pc:spChg chg="mod">
          <ac:chgData name="Rangan, Sridhar S" userId="S::sridhar_rangan@student.uml.edu::09306328-1eae-4975-9fc6-fe2d667aae9e" providerId="AD" clId="Web-{23D09A1F-7F67-4AD8-AA58-C4FE2073D952}" dt="2018-12-01T19:14:27.470" v="544" actId="20577"/>
          <ac:spMkLst>
            <pc:docMk/>
            <pc:sldMk cId="754979773" sldId="310"/>
            <ac:spMk id="4" creationId="{9C767C18-8E81-4621-B82F-2BA0E09F4540}"/>
          </ac:spMkLst>
        </pc:spChg>
      </pc:sldChg>
      <pc:sldChg chg="addSp modSp add replId">
        <pc:chgData name="Rangan, Sridhar S" userId="S::sridhar_rangan@student.uml.edu::09306328-1eae-4975-9fc6-fe2d667aae9e" providerId="AD" clId="Web-{23D09A1F-7F67-4AD8-AA58-C4FE2073D952}" dt="2018-12-01T19:17:38.127" v="577" actId="14100"/>
        <pc:sldMkLst>
          <pc:docMk/>
          <pc:sldMk cId="3296905914" sldId="311"/>
        </pc:sldMkLst>
        <pc:spChg chg="mod">
          <ac:chgData name="Rangan, Sridhar S" userId="S::sridhar_rangan@student.uml.edu::09306328-1eae-4975-9fc6-fe2d667aae9e" providerId="AD" clId="Web-{23D09A1F-7F67-4AD8-AA58-C4FE2073D952}" dt="2018-12-01T19:15:03.126" v="567" actId="20577"/>
          <ac:spMkLst>
            <pc:docMk/>
            <pc:sldMk cId="3296905914" sldId="311"/>
            <ac:spMk id="3" creationId="{94F2E67C-5518-499F-BEFB-DCA2F38584F2}"/>
          </ac:spMkLst>
        </pc:spChg>
        <pc:spChg chg="mod">
          <ac:chgData name="Rangan, Sridhar S" userId="S::sridhar_rangan@student.uml.edu::09306328-1eae-4975-9fc6-fe2d667aae9e" providerId="AD" clId="Web-{23D09A1F-7F67-4AD8-AA58-C4FE2073D952}" dt="2018-12-01T19:16:58.158" v="572" actId="20577"/>
          <ac:spMkLst>
            <pc:docMk/>
            <pc:sldMk cId="3296905914" sldId="311"/>
            <ac:spMk id="4" creationId="{9C767C18-8E81-4621-B82F-2BA0E09F4540}"/>
          </ac:spMkLst>
        </pc:spChg>
        <pc:picChg chg="add mod">
          <ac:chgData name="Rangan, Sridhar S" userId="S::sridhar_rangan@student.uml.edu::09306328-1eae-4975-9fc6-fe2d667aae9e" providerId="AD" clId="Web-{23D09A1F-7F67-4AD8-AA58-C4FE2073D952}" dt="2018-12-01T19:17:38.127" v="577" actId="14100"/>
          <ac:picMkLst>
            <pc:docMk/>
            <pc:sldMk cId="3296905914" sldId="311"/>
            <ac:picMk id="2" creationId="{15BE7CBF-29D2-47C3-A03A-6189E26D0B4F}"/>
          </ac:picMkLst>
        </pc:picChg>
      </pc:sldChg>
    </pc:docChg>
  </pc:docChgLst>
  <pc:docChgLst>
    <pc:chgData name="Rangan, Sridhar S" userId="S::sridhar_rangan@student.uml.edu::09306328-1eae-4975-9fc6-fe2d667aae9e" providerId="AD" clId="Web-{0CB98B27-DBF2-AF00-08CC-A30A35CD3457}"/>
    <pc:docChg chg="addSld delSld modSld sldOrd">
      <pc:chgData name="Rangan, Sridhar S" userId="S::sridhar_rangan@student.uml.edu::09306328-1eae-4975-9fc6-fe2d667aae9e" providerId="AD" clId="Web-{0CB98B27-DBF2-AF00-08CC-A30A35CD3457}" dt="2018-12-01T19:55:15.480" v="396" actId="20577"/>
      <pc:docMkLst>
        <pc:docMk/>
      </pc:docMkLst>
      <pc:sldChg chg="addSp delSp modSp">
        <pc:chgData name="Rangan, Sridhar S" userId="S::sridhar_rangan@student.uml.edu::09306328-1eae-4975-9fc6-fe2d667aae9e" providerId="AD" clId="Web-{0CB98B27-DBF2-AF00-08CC-A30A35CD3457}" dt="2018-12-01T19:45:46.462" v="263"/>
        <pc:sldMkLst>
          <pc:docMk/>
          <pc:sldMk cId="4153678306" sldId="296"/>
        </pc:sldMkLst>
        <pc:spChg chg="add del mod">
          <ac:chgData name="Rangan, Sridhar S" userId="S::sridhar_rangan@student.uml.edu::09306328-1eae-4975-9fc6-fe2d667aae9e" providerId="AD" clId="Web-{0CB98B27-DBF2-AF00-08CC-A30A35CD3457}" dt="2018-12-01T19:45:19.899" v="256"/>
          <ac:spMkLst>
            <pc:docMk/>
            <pc:sldMk cId="4153678306" sldId="296"/>
            <ac:spMk id="3" creationId="{63D61EE1-812A-4469-A55D-40CA8E20653F}"/>
          </ac:spMkLst>
        </pc:spChg>
        <pc:spChg chg="del mod">
          <ac:chgData name="Rangan, Sridhar S" userId="S::sridhar_rangan@student.uml.edu::09306328-1eae-4975-9fc6-fe2d667aae9e" providerId="AD" clId="Web-{0CB98B27-DBF2-AF00-08CC-A30A35CD3457}" dt="2018-12-01T19:44:47.742" v="247"/>
          <ac:spMkLst>
            <pc:docMk/>
            <pc:sldMk cId="4153678306" sldId="296"/>
            <ac:spMk id="4" creationId="{60828E04-9C2A-4859-8050-C2DF67A249CB}"/>
          </ac:spMkLst>
        </pc:spChg>
        <pc:spChg chg="del mod">
          <ac:chgData name="Rangan, Sridhar S" userId="S::sridhar_rangan@student.uml.edu::09306328-1eae-4975-9fc6-fe2d667aae9e" providerId="AD" clId="Web-{0CB98B27-DBF2-AF00-08CC-A30A35CD3457}" dt="2018-12-01T19:45:27.243" v="258"/>
          <ac:spMkLst>
            <pc:docMk/>
            <pc:sldMk cId="4153678306" sldId="296"/>
            <ac:spMk id="5" creationId="{11265965-2271-4C1C-BD0A-6F85F80FF9A6}"/>
          </ac:spMkLst>
        </pc:spChg>
        <pc:spChg chg="del">
          <ac:chgData name="Rangan, Sridhar S" userId="S::sridhar_rangan@student.uml.edu::09306328-1eae-4975-9fc6-fe2d667aae9e" providerId="AD" clId="Web-{0CB98B27-DBF2-AF00-08CC-A30A35CD3457}" dt="2018-12-01T19:45:05.727" v="252"/>
          <ac:spMkLst>
            <pc:docMk/>
            <pc:sldMk cId="4153678306" sldId="296"/>
            <ac:spMk id="6" creationId="{50A3BCC3-A277-4C0B-9EBA-EB53990D8EBD}"/>
          </ac:spMkLst>
        </pc:spChg>
        <pc:spChg chg="add del mod">
          <ac:chgData name="Rangan, Sridhar S" userId="S::sridhar_rangan@student.uml.edu::09306328-1eae-4975-9fc6-fe2d667aae9e" providerId="AD" clId="Web-{0CB98B27-DBF2-AF00-08CC-A30A35CD3457}" dt="2018-12-01T19:45:00.977" v="251"/>
          <ac:spMkLst>
            <pc:docMk/>
            <pc:sldMk cId="4153678306" sldId="296"/>
            <ac:spMk id="13" creationId="{B70108E8-39AB-4AEB-A78C-9D6854511255}"/>
          </ac:spMkLst>
        </pc:spChg>
        <pc:spChg chg="mod">
          <ac:chgData name="Rangan, Sridhar S" userId="S::sridhar_rangan@student.uml.edu::09306328-1eae-4975-9fc6-fe2d667aae9e" providerId="AD" clId="Web-{0CB98B27-DBF2-AF00-08CC-A30A35CD3457}" dt="2018-12-01T19:45:41.415" v="262" actId="14100"/>
          <ac:spMkLst>
            <pc:docMk/>
            <pc:sldMk cId="4153678306" sldId="296"/>
            <ac:spMk id="14" creationId="{6C38D7A9-9299-4108-BB08-026F4B9CAE7B}"/>
          </ac:spMkLst>
        </pc:spChg>
        <pc:spChg chg="del mod">
          <ac:chgData name="Rangan, Sridhar S" userId="S::sridhar_rangan@student.uml.edu::09306328-1eae-4975-9fc6-fe2d667aae9e" providerId="AD" clId="Web-{0CB98B27-DBF2-AF00-08CC-A30A35CD3457}" dt="2018-12-01T19:44:55.149" v="249"/>
          <ac:spMkLst>
            <pc:docMk/>
            <pc:sldMk cId="4153678306" sldId="296"/>
            <ac:spMk id="16" creationId="{FD8A1232-50A8-4535-AAF9-7F4180EAA0DD}"/>
          </ac:spMkLst>
        </pc:spChg>
        <pc:spChg chg="add del mod">
          <ac:chgData name="Rangan, Sridhar S" userId="S::sridhar_rangan@student.uml.edu::09306328-1eae-4975-9fc6-fe2d667aae9e" providerId="AD" clId="Web-{0CB98B27-DBF2-AF00-08CC-A30A35CD3457}" dt="2018-12-01T19:45:14.321" v="254"/>
          <ac:spMkLst>
            <pc:docMk/>
            <pc:sldMk cId="4153678306" sldId="296"/>
            <ac:spMk id="17" creationId="{A23C2286-DEFB-4298-86C5-C53212DFC31D}"/>
          </ac:spMkLst>
        </pc:spChg>
        <pc:spChg chg="add del mod">
          <ac:chgData name="Rangan, Sridhar S" userId="S::sridhar_rangan@student.uml.edu::09306328-1eae-4975-9fc6-fe2d667aae9e" providerId="AD" clId="Web-{0CB98B27-DBF2-AF00-08CC-A30A35CD3457}" dt="2018-12-01T19:45:31.462" v="260"/>
          <ac:spMkLst>
            <pc:docMk/>
            <pc:sldMk cId="4153678306" sldId="296"/>
            <ac:spMk id="19" creationId="{D3153AA8-224C-4597-AEE3-44F7B6C989E5}"/>
          </ac:spMkLst>
        </pc:spChg>
        <pc:picChg chg="del">
          <ac:chgData name="Rangan, Sridhar S" userId="S::sridhar_rangan@student.uml.edu::09306328-1eae-4975-9fc6-fe2d667aae9e" providerId="AD" clId="Web-{0CB98B27-DBF2-AF00-08CC-A30A35CD3457}" dt="2018-12-01T19:45:35.650" v="261"/>
          <ac:picMkLst>
            <pc:docMk/>
            <pc:sldMk cId="4153678306" sldId="296"/>
            <ac:picMk id="9" creationId="{773C1382-ACE1-460F-A1B6-AB761A7D2E6B}"/>
          </ac:picMkLst>
        </pc:picChg>
        <pc:picChg chg="del">
          <ac:chgData name="Rangan, Sridhar S" userId="S::sridhar_rangan@student.uml.edu::09306328-1eae-4975-9fc6-fe2d667aae9e" providerId="AD" clId="Web-{0CB98B27-DBF2-AF00-08CC-A30A35CD3457}" dt="2018-12-01T19:44:41.428" v="245"/>
          <ac:picMkLst>
            <pc:docMk/>
            <pc:sldMk cId="4153678306" sldId="296"/>
            <ac:picMk id="10" creationId="{A29DE31C-E099-4579-BB03-675E0A40C5F2}"/>
          </ac:picMkLst>
        </pc:picChg>
        <pc:picChg chg="del">
          <ac:chgData name="Rangan, Sridhar S" userId="S::sridhar_rangan@student.uml.edu::09306328-1eae-4975-9fc6-fe2d667aae9e" providerId="AD" clId="Web-{0CB98B27-DBF2-AF00-08CC-A30A35CD3457}" dt="2018-12-01T19:45:46.462" v="263"/>
          <ac:picMkLst>
            <pc:docMk/>
            <pc:sldMk cId="4153678306" sldId="296"/>
            <ac:picMk id="11" creationId="{0718E6E0-05A2-479C-AEA8-1A385EB73474}"/>
          </ac:picMkLst>
        </pc:picChg>
      </pc:sldChg>
      <pc:sldChg chg="del">
        <pc:chgData name="Rangan, Sridhar S" userId="S::sridhar_rangan@student.uml.edu::09306328-1eae-4975-9fc6-fe2d667aae9e" providerId="AD" clId="Web-{0CB98B27-DBF2-AF00-08CC-A30A35CD3457}" dt="2018-12-01T19:44:33.147" v="243"/>
        <pc:sldMkLst>
          <pc:docMk/>
          <pc:sldMk cId="59582380" sldId="299"/>
        </pc:sldMkLst>
      </pc:sldChg>
      <pc:sldChg chg="modSp">
        <pc:chgData name="Rangan, Sridhar S" userId="S::sridhar_rangan@student.uml.edu::09306328-1eae-4975-9fc6-fe2d667aae9e" providerId="AD" clId="Web-{0CB98B27-DBF2-AF00-08CC-A30A35CD3457}" dt="2018-12-01T19:55:15.480" v="396" actId="20577"/>
        <pc:sldMkLst>
          <pc:docMk/>
          <pc:sldMk cId="24365033" sldId="307"/>
        </pc:sldMkLst>
        <pc:spChg chg="mod">
          <ac:chgData name="Rangan, Sridhar S" userId="S::sridhar_rangan@student.uml.edu::09306328-1eae-4975-9fc6-fe2d667aae9e" providerId="AD" clId="Web-{0CB98B27-DBF2-AF00-08CC-A30A35CD3457}" dt="2018-12-01T19:55:15.480" v="396" actId="20577"/>
          <ac:spMkLst>
            <pc:docMk/>
            <pc:sldMk cId="24365033" sldId="307"/>
            <ac:spMk id="4" creationId="{9C767C18-8E81-4621-B82F-2BA0E09F4540}"/>
          </ac:spMkLst>
        </pc:spChg>
      </pc:sldChg>
      <pc:sldChg chg="addSp delSp modSp add ord replId">
        <pc:chgData name="Rangan, Sridhar S" userId="S::sridhar_rangan@student.uml.edu::09306328-1eae-4975-9fc6-fe2d667aae9e" providerId="AD" clId="Web-{0CB98B27-DBF2-AF00-08CC-A30A35CD3457}" dt="2018-12-01T19:43:23.223" v="242"/>
        <pc:sldMkLst>
          <pc:docMk/>
          <pc:sldMk cId="2216020632" sldId="313"/>
        </pc:sldMkLst>
        <pc:spChg chg="del mod">
          <ac:chgData name="Rangan, Sridhar S" userId="S::sridhar_rangan@student.uml.edu::09306328-1eae-4975-9fc6-fe2d667aae9e" providerId="AD" clId="Web-{0CB98B27-DBF2-AF00-08CC-A30A35CD3457}" dt="2018-12-01T19:22:38.877" v="18"/>
          <ac:spMkLst>
            <pc:docMk/>
            <pc:sldMk cId="2216020632" sldId="313"/>
            <ac:spMk id="4" creationId="{9C767C18-8E81-4621-B82F-2BA0E09F4540}"/>
          </ac:spMkLst>
        </pc:spChg>
        <pc:spChg chg="add del mod">
          <ac:chgData name="Rangan, Sridhar S" userId="S::sridhar_rangan@student.uml.edu::09306328-1eae-4975-9fc6-fe2d667aae9e" providerId="AD" clId="Web-{0CB98B27-DBF2-AF00-08CC-A30A35CD3457}" dt="2018-12-01T19:22:47.268" v="19"/>
          <ac:spMkLst>
            <pc:docMk/>
            <pc:sldMk cId="2216020632" sldId="313"/>
            <ac:spMk id="7" creationId="{A0E07B5A-8F2F-4FAD-AF59-2983068EC86F}"/>
          </ac:spMkLst>
        </pc:spChg>
        <pc:graphicFrameChg chg="mod modGraphic">
          <ac:chgData name="Rangan, Sridhar S" userId="S::sridhar_rangan@student.uml.edu::09306328-1eae-4975-9fc6-fe2d667aae9e" providerId="AD" clId="Web-{0CB98B27-DBF2-AF00-08CC-A30A35CD3457}" dt="2018-12-01T19:43:23.223" v="242"/>
          <ac:graphicFrameMkLst>
            <pc:docMk/>
            <pc:sldMk cId="2216020632" sldId="313"/>
            <ac:graphicFrameMk id="5" creationId="{3C4337A2-5FAD-754C-B051-A673B72598CC}"/>
          </ac:graphicFrameMkLst>
        </pc:graphicFrameChg>
        <pc:picChg chg="add del mod">
          <ac:chgData name="Rangan, Sridhar S" userId="S::sridhar_rangan@student.uml.edu::09306328-1eae-4975-9fc6-fe2d667aae9e" providerId="AD" clId="Web-{0CB98B27-DBF2-AF00-08CC-A30A35CD3457}" dt="2018-12-01T19:23:03.440" v="21"/>
          <ac:picMkLst>
            <pc:docMk/>
            <pc:sldMk cId="2216020632" sldId="313"/>
            <ac:picMk id="2" creationId="{CA68D60D-F2D1-4B7B-B007-5FC997B1B470}"/>
          </ac:picMkLst>
        </pc:picChg>
      </pc:sldChg>
      <pc:sldChg chg="modSp add del ord replId">
        <pc:chgData name="Rangan, Sridhar S" userId="S::sridhar_rangan@student.uml.edu::09306328-1eae-4975-9fc6-fe2d667aae9e" providerId="AD" clId="Web-{0CB98B27-DBF2-AF00-08CC-A30A35CD3457}" dt="2018-12-01T19:21:22.610" v="13"/>
        <pc:sldMkLst>
          <pc:docMk/>
          <pc:sldMk cId="4110219413" sldId="313"/>
        </pc:sldMkLst>
        <pc:spChg chg="mod">
          <ac:chgData name="Rangan, Sridhar S" userId="S::sridhar_rangan@student.uml.edu::09306328-1eae-4975-9fc6-fe2d667aae9e" providerId="AD" clId="Web-{0CB98B27-DBF2-AF00-08CC-A30A35CD3457}" dt="2018-12-01T19:19:05.028" v="11" actId="20577"/>
          <ac:spMkLst>
            <pc:docMk/>
            <pc:sldMk cId="4110219413" sldId="313"/>
            <ac:spMk id="3" creationId="{94F2E67C-5518-499F-BEFB-DCA2F38584F2}"/>
          </ac:spMkLst>
        </pc:spChg>
        <pc:spChg chg="mod">
          <ac:chgData name="Rangan, Sridhar S" userId="S::sridhar_rangan@student.uml.edu::09306328-1eae-4975-9fc6-fe2d667aae9e" providerId="AD" clId="Web-{0CB98B27-DBF2-AF00-08CC-A30A35CD3457}" dt="2018-12-01T19:19:10.216" v="12" actId="20577"/>
          <ac:spMkLst>
            <pc:docMk/>
            <pc:sldMk cId="4110219413" sldId="313"/>
            <ac:spMk id="4" creationId="{9C767C18-8E81-4621-B82F-2BA0E09F4540}"/>
          </ac:spMkLst>
        </pc:spChg>
      </pc:sldChg>
      <pc:sldChg chg="modSp add ord replId">
        <pc:chgData name="Rangan, Sridhar S" userId="S::sridhar_rangan@student.uml.edu::09306328-1eae-4975-9fc6-fe2d667aae9e" providerId="AD" clId="Web-{0CB98B27-DBF2-AF00-08CC-A30A35CD3457}" dt="2018-12-01T19:52:54.914" v="348" actId="20577"/>
        <pc:sldMkLst>
          <pc:docMk/>
          <pc:sldMk cId="2879185362" sldId="314"/>
        </pc:sldMkLst>
        <pc:spChg chg="mod">
          <ac:chgData name="Rangan, Sridhar S" userId="S::sridhar_rangan@student.uml.edu::09306328-1eae-4975-9fc6-fe2d667aae9e" providerId="AD" clId="Web-{0CB98B27-DBF2-AF00-08CC-A30A35CD3457}" dt="2018-12-01T19:46:15.823" v="285" actId="20577"/>
          <ac:spMkLst>
            <pc:docMk/>
            <pc:sldMk cId="2879185362" sldId="314"/>
            <ac:spMk id="3" creationId="{94F2E67C-5518-499F-BEFB-DCA2F38584F2}"/>
          </ac:spMkLst>
        </pc:spChg>
        <pc:spChg chg="mod">
          <ac:chgData name="Rangan, Sridhar S" userId="S::sridhar_rangan@student.uml.edu::09306328-1eae-4975-9fc6-fe2d667aae9e" providerId="AD" clId="Web-{0CB98B27-DBF2-AF00-08CC-A30A35CD3457}" dt="2018-12-01T19:52:54.914" v="348" actId="20577"/>
          <ac:spMkLst>
            <pc:docMk/>
            <pc:sldMk cId="2879185362" sldId="314"/>
            <ac:spMk id="4" creationId="{9C767C18-8E81-4621-B82F-2BA0E09F4540}"/>
          </ac:spMkLst>
        </pc:spChg>
      </pc:sldChg>
    </pc:docChg>
  </pc:docChgLst>
  <pc:docChgLst>
    <pc:chgData name="Davis6, Matthew S" userId="S::matthew_davis6@student.uml.edu::ff78a6a1-7733-4060-b9f3-612e74a451a1" providerId="AD" clId="Web-{0AE1EC93-244E-D17B-AA92-C677AFCA6A17}"/>
    <pc:docChg chg="modSld">
      <pc:chgData name="Davis6, Matthew S" userId="S::matthew_davis6@student.uml.edu::ff78a6a1-7733-4060-b9f3-612e74a451a1" providerId="AD" clId="Web-{0AE1EC93-244E-D17B-AA92-C677AFCA6A17}" dt="2018-12-02T22:47:32.517" v="204"/>
      <pc:docMkLst>
        <pc:docMk/>
      </pc:docMkLst>
      <pc:sldChg chg="modSp">
        <pc:chgData name="Davis6, Matthew S" userId="S::matthew_davis6@student.uml.edu::ff78a6a1-7733-4060-b9f3-612e74a451a1" providerId="AD" clId="Web-{0AE1EC93-244E-D17B-AA92-C677AFCA6A17}" dt="2018-12-02T22:44:07.682" v="192" actId="1076"/>
        <pc:sldMkLst>
          <pc:docMk/>
          <pc:sldMk cId="70014922" sldId="305"/>
        </pc:sldMkLst>
        <pc:picChg chg="mod">
          <ac:chgData name="Davis6, Matthew S" userId="S::matthew_davis6@student.uml.edu::ff78a6a1-7733-4060-b9f3-612e74a451a1" providerId="AD" clId="Web-{0AE1EC93-244E-D17B-AA92-C677AFCA6A17}" dt="2018-12-02T22:44:07.682" v="192" actId="1076"/>
          <ac:picMkLst>
            <pc:docMk/>
            <pc:sldMk cId="70014922" sldId="305"/>
            <ac:picMk id="5" creationId="{47CCBACE-B9DA-E844-ADF3-2234DE3C31F1}"/>
          </ac:picMkLst>
        </pc:picChg>
      </pc:sldChg>
      <pc:sldChg chg="modSp">
        <pc:chgData name="Davis6, Matthew S" userId="S::matthew_davis6@student.uml.edu::ff78a6a1-7733-4060-b9f3-612e74a451a1" providerId="AD" clId="Web-{0AE1EC93-244E-D17B-AA92-C677AFCA6A17}" dt="2018-12-02T22:39:10.954" v="56"/>
        <pc:sldMkLst>
          <pc:docMk/>
          <pc:sldMk cId="1227895747" sldId="309"/>
        </pc:sldMkLst>
        <pc:graphicFrameChg chg="mod modGraphic">
          <ac:chgData name="Davis6, Matthew S" userId="S::matthew_davis6@student.uml.edu::ff78a6a1-7733-4060-b9f3-612e74a451a1" providerId="AD" clId="Web-{0AE1EC93-244E-D17B-AA92-C677AFCA6A17}" dt="2018-12-02T22:39:10.954" v="56"/>
          <ac:graphicFrameMkLst>
            <pc:docMk/>
            <pc:sldMk cId="1227895747" sldId="309"/>
            <ac:graphicFrameMk id="3" creationId="{2A51225A-8710-824C-A6C4-17686AA8C456}"/>
          </ac:graphicFrameMkLst>
        </pc:graphicFrameChg>
      </pc:sldChg>
      <pc:sldChg chg="modSp">
        <pc:chgData name="Davis6, Matthew S" userId="S::matthew_davis6@student.uml.edu::ff78a6a1-7733-4060-b9f3-612e74a451a1" providerId="AD" clId="Web-{0AE1EC93-244E-D17B-AA92-C677AFCA6A17}" dt="2018-12-02T22:41:17.942" v="186"/>
        <pc:sldMkLst>
          <pc:docMk/>
          <pc:sldMk cId="1148507368" sldId="312"/>
        </pc:sldMkLst>
        <pc:graphicFrameChg chg="mod modGraphic">
          <ac:chgData name="Davis6, Matthew S" userId="S::matthew_davis6@student.uml.edu::ff78a6a1-7733-4060-b9f3-612e74a451a1" providerId="AD" clId="Web-{0AE1EC93-244E-D17B-AA92-C677AFCA6A17}" dt="2018-12-02T22:41:17.942" v="186"/>
          <ac:graphicFrameMkLst>
            <pc:docMk/>
            <pc:sldMk cId="1148507368" sldId="312"/>
            <ac:graphicFrameMk id="3" creationId="{246F4F90-3AB0-6C48-A11C-0E7CDFB44132}"/>
          </ac:graphicFrameMkLst>
        </pc:graphicFrameChg>
      </pc:sldChg>
      <pc:sldChg chg="modSp">
        <pc:chgData name="Davis6, Matthew S" userId="S::matthew_davis6@student.uml.edu::ff78a6a1-7733-4060-b9f3-612e74a451a1" providerId="AD" clId="Web-{0AE1EC93-244E-D17B-AA92-C677AFCA6A17}" dt="2018-12-02T22:45:05.122" v="194" actId="14100"/>
        <pc:sldMkLst>
          <pc:docMk/>
          <pc:sldMk cId="3643528522" sldId="315"/>
        </pc:sldMkLst>
        <pc:spChg chg="mod">
          <ac:chgData name="Davis6, Matthew S" userId="S::matthew_davis6@student.uml.edu::ff78a6a1-7733-4060-b9f3-612e74a451a1" providerId="AD" clId="Web-{0AE1EC93-244E-D17B-AA92-C677AFCA6A17}" dt="2018-12-02T22:45:05.122" v="194" actId="14100"/>
          <ac:spMkLst>
            <pc:docMk/>
            <pc:sldMk cId="3643528522" sldId="315"/>
            <ac:spMk id="9" creationId="{BE909949-3312-443B-9424-1E301187F083}"/>
          </ac:spMkLst>
        </pc:spChg>
        <pc:picChg chg="mod">
          <ac:chgData name="Davis6, Matthew S" userId="S::matthew_davis6@student.uml.edu::ff78a6a1-7733-4060-b9f3-612e74a451a1" providerId="AD" clId="Web-{0AE1EC93-244E-D17B-AA92-C677AFCA6A17}" dt="2018-12-02T22:45:01.637" v="193" actId="14100"/>
          <ac:picMkLst>
            <pc:docMk/>
            <pc:sldMk cId="3643528522" sldId="315"/>
            <ac:picMk id="14" creationId="{7E468295-904F-0743-AD06-67DA21353B9E}"/>
          </ac:picMkLst>
        </pc:picChg>
      </pc:sldChg>
      <pc:sldChg chg="addSp modSp">
        <pc:chgData name="Davis6, Matthew S" userId="S::matthew_davis6@student.uml.edu::ff78a6a1-7733-4060-b9f3-612e74a451a1" providerId="AD" clId="Web-{0AE1EC93-244E-D17B-AA92-C677AFCA6A17}" dt="2018-12-02T22:47:32.517" v="204"/>
        <pc:sldMkLst>
          <pc:docMk/>
          <pc:sldMk cId="2122063720" sldId="317"/>
        </pc:sldMkLst>
        <pc:spChg chg="add mod">
          <ac:chgData name="Davis6, Matthew S" userId="S::matthew_davis6@student.uml.edu::ff78a6a1-7733-4060-b9f3-612e74a451a1" providerId="AD" clId="Web-{0AE1EC93-244E-D17B-AA92-C677AFCA6A17}" dt="2018-12-02T22:47:32.517" v="204"/>
          <ac:spMkLst>
            <pc:docMk/>
            <pc:sldMk cId="2122063720" sldId="317"/>
            <ac:spMk id="5" creationId="{BDAC5719-9160-455B-8F9F-63CB4BF4AC57}"/>
          </ac:spMkLst>
        </pc:spChg>
        <pc:picChg chg="mod modCrop">
          <ac:chgData name="Davis6, Matthew S" userId="S::matthew_davis6@student.uml.edu::ff78a6a1-7733-4060-b9f3-612e74a451a1" providerId="AD" clId="Web-{0AE1EC93-244E-D17B-AA92-C677AFCA6A17}" dt="2018-12-02T22:46:06.545" v="196"/>
          <ac:picMkLst>
            <pc:docMk/>
            <pc:sldMk cId="2122063720" sldId="317"/>
            <ac:picMk id="2" creationId="{15BE7CBF-29D2-47C3-A03A-6189E26D0B4F}"/>
          </ac:picMkLst>
        </pc:picChg>
      </pc:sldChg>
    </pc:docChg>
  </pc:docChgLst>
  <pc:docChgLst>
    <pc:chgData name="Hartigan, Stephen M" userId="1869297e-b9c2-453d-aa9a-72a04b87b932" providerId="ADAL" clId="{0B7C3ACA-73AC-482B-B8AD-43035BA18A28}"/>
    <pc:docChg chg="undo custSel addSld delSld modSld">
      <pc:chgData name="Hartigan, Stephen M" userId="1869297e-b9c2-453d-aa9a-72a04b87b932" providerId="ADAL" clId="{0B7C3ACA-73AC-482B-B8AD-43035BA18A28}" dt="2018-11-28T19:29:17.913" v="128" actId="26606"/>
      <pc:docMkLst>
        <pc:docMk/>
      </pc:docMkLst>
      <pc:sldChg chg="modSp">
        <pc:chgData name="Hartigan, Stephen M" userId="1869297e-b9c2-453d-aa9a-72a04b87b932" providerId="ADAL" clId="{0B7C3ACA-73AC-482B-B8AD-43035BA18A28}" dt="2018-11-28T19:26:00.551" v="104" actId="207"/>
        <pc:sldMkLst>
          <pc:docMk/>
          <pc:sldMk cId="3987461492" sldId="256"/>
        </pc:sldMkLst>
        <pc:spChg chg="mod">
          <ac:chgData name="Hartigan, Stephen M" userId="1869297e-b9c2-453d-aa9a-72a04b87b932" providerId="ADAL" clId="{0B7C3ACA-73AC-482B-B8AD-43035BA18A28}" dt="2018-11-28T19:24:24.265" v="54" actId="20577"/>
          <ac:spMkLst>
            <pc:docMk/>
            <pc:sldMk cId="3987461492" sldId="256"/>
            <ac:spMk id="2" creationId="{E5990187-EF4C-43A0-852E-ED83E8D6B838}"/>
          </ac:spMkLst>
        </pc:spChg>
        <pc:spChg chg="mod">
          <ac:chgData name="Hartigan, Stephen M" userId="1869297e-b9c2-453d-aa9a-72a04b87b932" providerId="ADAL" clId="{0B7C3ACA-73AC-482B-B8AD-43035BA18A28}" dt="2018-11-28T19:26:00.551" v="104" actId="207"/>
          <ac:spMkLst>
            <pc:docMk/>
            <pc:sldMk cId="3987461492" sldId="256"/>
            <ac:spMk id="3" creationId="{B56CEBF8-02FB-422C-8C38-AF45D13F31BA}"/>
          </ac:spMkLst>
        </pc:spChg>
      </pc:sldChg>
      <pc:sldChg chg="add">
        <pc:chgData name="Hartigan, Stephen M" userId="1869297e-b9c2-453d-aa9a-72a04b87b932" providerId="ADAL" clId="{0B7C3ACA-73AC-482B-B8AD-43035BA18A28}" dt="2018-11-28T19:26:45.779" v="105"/>
        <pc:sldMkLst>
          <pc:docMk/>
          <pc:sldMk cId="1329746698" sldId="283"/>
        </pc:sldMkLst>
      </pc:sldChg>
      <pc:sldChg chg="add">
        <pc:chgData name="Hartigan, Stephen M" userId="1869297e-b9c2-453d-aa9a-72a04b87b932" providerId="ADAL" clId="{0B7C3ACA-73AC-482B-B8AD-43035BA18A28}" dt="2018-11-28T19:26:45.779" v="105"/>
        <pc:sldMkLst>
          <pc:docMk/>
          <pc:sldMk cId="3188837873" sldId="284"/>
        </pc:sldMkLst>
      </pc:sldChg>
      <pc:sldChg chg="add">
        <pc:chgData name="Hartigan, Stephen M" userId="1869297e-b9c2-453d-aa9a-72a04b87b932" providerId="ADAL" clId="{0B7C3ACA-73AC-482B-B8AD-43035BA18A28}" dt="2018-11-28T19:26:45.779" v="105"/>
        <pc:sldMkLst>
          <pc:docMk/>
          <pc:sldMk cId="665219316" sldId="285"/>
        </pc:sldMkLst>
      </pc:sldChg>
      <pc:sldChg chg="add">
        <pc:chgData name="Hartigan, Stephen M" userId="1869297e-b9c2-453d-aa9a-72a04b87b932" providerId="ADAL" clId="{0B7C3ACA-73AC-482B-B8AD-43035BA18A28}" dt="2018-11-28T19:26:45.779" v="105"/>
        <pc:sldMkLst>
          <pc:docMk/>
          <pc:sldMk cId="4091674644" sldId="292"/>
        </pc:sldMkLst>
      </pc:sldChg>
      <pc:sldChg chg="add setBg">
        <pc:chgData name="Hartigan, Stephen M" userId="1869297e-b9c2-453d-aa9a-72a04b87b932" providerId="ADAL" clId="{0B7C3ACA-73AC-482B-B8AD-43035BA18A28}" dt="2018-11-28T19:26:45.779" v="105"/>
        <pc:sldMkLst>
          <pc:docMk/>
          <pc:sldMk cId="2117695413" sldId="293"/>
        </pc:sldMkLst>
      </pc:sldChg>
      <pc:sldChg chg="add">
        <pc:chgData name="Hartigan, Stephen M" userId="1869297e-b9c2-453d-aa9a-72a04b87b932" providerId="ADAL" clId="{0B7C3ACA-73AC-482B-B8AD-43035BA18A28}" dt="2018-11-28T19:26:45.779" v="105"/>
        <pc:sldMkLst>
          <pc:docMk/>
          <pc:sldMk cId="25800700" sldId="294"/>
        </pc:sldMkLst>
      </pc:sldChg>
      <pc:sldChg chg="add">
        <pc:chgData name="Hartigan, Stephen M" userId="1869297e-b9c2-453d-aa9a-72a04b87b932" providerId="ADAL" clId="{0B7C3ACA-73AC-482B-B8AD-43035BA18A28}" dt="2018-11-28T19:26:45.779" v="105"/>
        <pc:sldMkLst>
          <pc:docMk/>
          <pc:sldMk cId="2575421478" sldId="295"/>
        </pc:sldMkLst>
      </pc:sldChg>
      <pc:sldChg chg="add">
        <pc:chgData name="Hartigan, Stephen M" userId="1869297e-b9c2-453d-aa9a-72a04b87b932" providerId="ADAL" clId="{0B7C3ACA-73AC-482B-B8AD-43035BA18A28}" dt="2018-11-28T19:26:45.779" v="105"/>
        <pc:sldMkLst>
          <pc:docMk/>
          <pc:sldMk cId="4153678306" sldId="296"/>
        </pc:sldMkLst>
      </pc:sldChg>
      <pc:sldChg chg="add">
        <pc:chgData name="Hartigan, Stephen M" userId="1869297e-b9c2-453d-aa9a-72a04b87b932" providerId="ADAL" clId="{0B7C3ACA-73AC-482B-B8AD-43035BA18A28}" dt="2018-11-28T19:26:45.779" v="105"/>
        <pc:sldMkLst>
          <pc:docMk/>
          <pc:sldMk cId="722098795" sldId="297"/>
        </pc:sldMkLst>
      </pc:sldChg>
      <pc:sldChg chg="add">
        <pc:chgData name="Hartigan, Stephen M" userId="1869297e-b9c2-453d-aa9a-72a04b87b932" providerId="ADAL" clId="{0B7C3ACA-73AC-482B-B8AD-43035BA18A28}" dt="2018-11-28T19:26:45.779" v="105"/>
        <pc:sldMkLst>
          <pc:docMk/>
          <pc:sldMk cId="59582380" sldId="299"/>
        </pc:sldMkLst>
      </pc:sldChg>
      <pc:sldChg chg="addSp delSp modSp add mod setBg setClrOvrMap">
        <pc:chgData name="Hartigan, Stephen M" userId="1869297e-b9c2-453d-aa9a-72a04b87b932" providerId="ADAL" clId="{0B7C3ACA-73AC-482B-B8AD-43035BA18A28}" dt="2018-11-28T19:29:17.913" v="128" actId="26606"/>
        <pc:sldMkLst>
          <pc:docMk/>
          <pc:sldMk cId="442092018" sldId="300"/>
        </pc:sldMkLst>
        <pc:spChg chg="del">
          <ac:chgData name="Hartigan, Stephen M" userId="1869297e-b9c2-453d-aa9a-72a04b87b932" providerId="ADAL" clId="{0B7C3ACA-73AC-482B-B8AD-43035BA18A28}" dt="2018-11-28T19:28:44.163" v="125" actId="478"/>
          <ac:spMkLst>
            <pc:docMk/>
            <pc:sldMk cId="442092018" sldId="300"/>
            <ac:spMk id="2" creationId="{DB812239-0E22-4AF9-A673-9D5F6B8F52F5}"/>
          </ac:spMkLst>
        </pc:spChg>
        <pc:spChg chg="del">
          <ac:chgData name="Hartigan, Stephen M" userId="1869297e-b9c2-453d-aa9a-72a04b87b932" providerId="ADAL" clId="{0B7C3ACA-73AC-482B-B8AD-43035BA18A28}" dt="2018-11-28T19:28:44.163" v="125" actId="478"/>
          <ac:spMkLst>
            <pc:docMk/>
            <pc:sldMk cId="442092018" sldId="300"/>
            <ac:spMk id="3" creationId="{71E035DF-DB0F-4067-99FE-FA72144C7E35}"/>
          </ac:spMkLst>
        </pc:spChg>
        <pc:spChg chg="del">
          <ac:chgData name="Hartigan, Stephen M" userId="1869297e-b9c2-453d-aa9a-72a04b87b932" providerId="ADAL" clId="{0B7C3ACA-73AC-482B-B8AD-43035BA18A28}" dt="2018-11-28T19:28:44.163" v="125" actId="478"/>
          <ac:spMkLst>
            <pc:docMk/>
            <pc:sldMk cId="442092018" sldId="300"/>
            <ac:spMk id="4" creationId="{96E54B55-64E0-4C5C-A02C-7BF608760D3F}"/>
          </ac:spMkLst>
        </pc:spChg>
        <pc:spChg chg="del">
          <ac:chgData name="Hartigan, Stephen M" userId="1869297e-b9c2-453d-aa9a-72a04b87b932" providerId="ADAL" clId="{0B7C3ACA-73AC-482B-B8AD-43035BA18A28}" dt="2018-11-28T19:28:44.163" v="125" actId="478"/>
          <ac:spMkLst>
            <pc:docMk/>
            <pc:sldMk cId="442092018" sldId="300"/>
            <ac:spMk id="5" creationId="{CD0CB244-DF84-46EC-B95D-244A19DD0FF6}"/>
          </ac:spMkLst>
        </pc:spChg>
        <pc:spChg chg="add del">
          <ac:chgData name="Hartigan, Stephen M" userId="1869297e-b9c2-453d-aa9a-72a04b87b932" providerId="ADAL" clId="{0B7C3ACA-73AC-482B-B8AD-43035BA18A28}" dt="2018-11-28T19:29:17.913" v="128" actId="26606"/>
          <ac:spMkLst>
            <pc:docMk/>
            <pc:sldMk cId="442092018" sldId="300"/>
            <ac:spMk id="11" creationId="{A2509F26-B5DC-4BA7-B476-4CB044237A2E}"/>
          </ac:spMkLst>
        </pc:spChg>
        <pc:spChg chg="add del">
          <ac:chgData name="Hartigan, Stephen M" userId="1869297e-b9c2-453d-aa9a-72a04b87b932" providerId="ADAL" clId="{0B7C3ACA-73AC-482B-B8AD-43035BA18A28}" dt="2018-11-28T19:29:17.913" v="128" actId="26606"/>
          <ac:spMkLst>
            <pc:docMk/>
            <pc:sldMk cId="442092018" sldId="300"/>
            <ac:spMk id="13" creationId="{DB103EB1-B135-4526-B883-33228FC27FF1}"/>
          </ac:spMkLst>
        </pc:spChg>
        <pc:picChg chg="add mod">
          <ac:chgData name="Hartigan, Stephen M" userId="1869297e-b9c2-453d-aa9a-72a04b87b932" providerId="ADAL" clId="{0B7C3ACA-73AC-482B-B8AD-43035BA18A28}" dt="2018-11-28T19:29:17.913" v="128" actId="26606"/>
          <ac:picMkLst>
            <pc:docMk/>
            <pc:sldMk cId="442092018" sldId="300"/>
            <ac:picMk id="6" creationId="{31716C1D-7A1A-4CC5-82A3-FCC9BB13ECED}"/>
          </ac:picMkLst>
        </pc:picChg>
      </pc:sldChg>
      <pc:sldMasterChg chg="delSldLayout">
        <pc:chgData name="Hartigan, Stephen M" userId="1869297e-b9c2-453d-aa9a-72a04b87b932" providerId="ADAL" clId="{0B7C3ACA-73AC-482B-B8AD-43035BA18A28}" dt="2018-11-28T19:28:28.126" v="123" actId="2696"/>
        <pc:sldMasterMkLst>
          <pc:docMk/>
          <pc:sldMasterMk cId="0" sldId="2147483648"/>
        </pc:sldMasterMkLst>
      </pc:sldMasterChg>
    </pc:docChg>
  </pc:docChgLst>
  <pc:docChgLst>
    <pc:chgData name="Davis6, Matthew S" userId="ff78a6a1-7733-4060-b9f3-612e74a451a1" providerId="ADAL" clId="{7222F6DA-2247-D548-BB0C-FA92E08A6DD8}"/>
    <pc:docChg chg="undo redo custSel addSld delSld modSld">
      <pc:chgData name="Davis6, Matthew S" userId="ff78a6a1-7733-4060-b9f3-612e74a451a1" providerId="ADAL" clId="{7222F6DA-2247-D548-BB0C-FA92E08A6DD8}" dt="2018-12-02T22:54:44.128" v="2187" actId="1076"/>
      <pc:docMkLst>
        <pc:docMk/>
      </pc:docMkLst>
      <pc:sldChg chg="addSp delSp modSp">
        <pc:chgData name="Davis6, Matthew S" userId="ff78a6a1-7733-4060-b9f3-612e74a451a1" providerId="ADAL" clId="{7222F6DA-2247-D548-BB0C-FA92E08A6DD8}" dt="2018-12-01T19:38:32.925" v="1051" actId="207"/>
        <pc:sldMkLst>
          <pc:docMk/>
          <pc:sldMk cId="3987461492" sldId="256"/>
        </pc:sldMkLst>
        <pc:spChg chg="mod">
          <ac:chgData name="Davis6, Matthew S" userId="ff78a6a1-7733-4060-b9f3-612e74a451a1" providerId="ADAL" clId="{7222F6DA-2247-D548-BB0C-FA92E08A6DD8}" dt="2018-12-01T19:38:32.925" v="1051" actId="207"/>
          <ac:spMkLst>
            <pc:docMk/>
            <pc:sldMk cId="3987461492" sldId="256"/>
            <ac:spMk id="3" creationId="{B56CEBF8-02FB-422C-8C38-AF45D13F31BA}"/>
          </ac:spMkLst>
        </pc:spChg>
        <pc:spChg chg="add del mod">
          <ac:chgData name="Davis6, Matthew S" userId="ff78a6a1-7733-4060-b9f3-612e74a451a1" providerId="ADAL" clId="{7222F6DA-2247-D548-BB0C-FA92E08A6DD8}" dt="2018-12-01T18:16:09.670" v="3" actId="478"/>
          <ac:spMkLst>
            <pc:docMk/>
            <pc:sldMk cId="3987461492" sldId="256"/>
            <ac:spMk id="4" creationId="{FD95D4B9-2507-894E-97BD-907B9EABDE41}"/>
          </ac:spMkLst>
        </pc:spChg>
      </pc:sldChg>
      <pc:sldChg chg="addSp delSp modSp">
        <pc:chgData name="Davis6, Matthew S" userId="ff78a6a1-7733-4060-b9f3-612e74a451a1" providerId="ADAL" clId="{7222F6DA-2247-D548-BB0C-FA92E08A6DD8}" dt="2018-12-01T18:16:55.956" v="15" actId="478"/>
        <pc:sldMkLst>
          <pc:docMk/>
          <pc:sldMk cId="1329746698" sldId="283"/>
        </pc:sldMkLst>
        <pc:spChg chg="add del">
          <ac:chgData name="Davis6, Matthew S" userId="ff78a6a1-7733-4060-b9f3-612e74a451a1" providerId="ADAL" clId="{7222F6DA-2247-D548-BB0C-FA92E08A6DD8}" dt="2018-12-01T18:16:55.956" v="15" actId="478"/>
          <ac:spMkLst>
            <pc:docMk/>
            <pc:sldMk cId="1329746698" sldId="283"/>
            <ac:spMk id="2" creationId="{3560F281-4FF6-4617-A809-AC9C15ECF18A}"/>
          </ac:spMkLst>
        </pc:spChg>
        <pc:spChg chg="del mod">
          <ac:chgData name="Davis6, Matthew S" userId="ff78a6a1-7733-4060-b9f3-612e74a451a1" providerId="ADAL" clId="{7222F6DA-2247-D548-BB0C-FA92E08A6DD8}" dt="2018-12-01T18:16:49.733" v="13" actId="478"/>
          <ac:spMkLst>
            <pc:docMk/>
            <pc:sldMk cId="1329746698" sldId="283"/>
            <ac:spMk id="4" creationId="{D355C61F-C8F1-4977-8E1F-F16C0D9EA88C}"/>
          </ac:spMkLst>
        </pc:spChg>
        <pc:spChg chg="add mod">
          <ac:chgData name="Davis6, Matthew S" userId="ff78a6a1-7733-4060-b9f3-612e74a451a1" providerId="ADAL" clId="{7222F6DA-2247-D548-BB0C-FA92E08A6DD8}" dt="2018-12-01T18:16:49.733" v="13" actId="478"/>
          <ac:spMkLst>
            <pc:docMk/>
            <pc:sldMk cId="1329746698" sldId="283"/>
            <ac:spMk id="7" creationId="{EBB818FD-B3D4-6349-9571-B9004EC08F01}"/>
          </ac:spMkLst>
        </pc:spChg>
        <pc:spChg chg="add del mod">
          <ac:chgData name="Davis6, Matthew S" userId="ff78a6a1-7733-4060-b9f3-612e74a451a1" providerId="ADAL" clId="{7222F6DA-2247-D548-BB0C-FA92E08A6DD8}" dt="2018-12-01T18:16:55.956" v="15" actId="478"/>
          <ac:spMkLst>
            <pc:docMk/>
            <pc:sldMk cId="1329746698" sldId="283"/>
            <ac:spMk id="10" creationId="{3728D21D-4865-C04B-B0E6-906091E69BB3}"/>
          </ac:spMkLst>
        </pc:spChg>
      </pc:sldChg>
      <pc:sldChg chg="addSp delSp modSp del">
        <pc:chgData name="Davis6, Matthew S" userId="ff78a6a1-7733-4060-b9f3-612e74a451a1" providerId="ADAL" clId="{7222F6DA-2247-D548-BB0C-FA92E08A6DD8}" dt="2018-12-01T18:41:33.828" v="346" actId="2696"/>
        <pc:sldMkLst>
          <pc:docMk/>
          <pc:sldMk cId="3188837873" sldId="284"/>
        </pc:sldMkLst>
        <pc:spChg chg="del mod">
          <ac:chgData name="Davis6, Matthew S" userId="ff78a6a1-7733-4060-b9f3-612e74a451a1" providerId="ADAL" clId="{7222F6DA-2247-D548-BB0C-FA92E08A6DD8}" dt="2018-12-01T18:40:43.031" v="326" actId="478"/>
          <ac:spMkLst>
            <pc:docMk/>
            <pc:sldMk cId="3188837873" sldId="284"/>
            <ac:spMk id="2" creationId="{19304E83-A4F0-49C5-BB01-F5773509A2B3}"/>
          </ac:spMkLst>
        </pc:spChg>
        <pc:spChg chg="del mod">
          <ac:chgData name="Davis6, Matthew S" userId="ff78a6a1-7733-4060-b9f3-612e74a451a1" providerId="ADAL" clId="{7222F6DA-2247-D548-BB0C-FA92E08A6DD8}" dt="2018-12-01T18:40:58.057" v="330" actId="478"/>
          <ac:spMkLst>
            <pc:docMk/>
            <pc:sldMk cId="3188837873" sldId="284"/>
            <ac:spMk id="3" creationId="{7CA42D59-EAD6-4F95-84F1-32A30F057856}"/>
          </ac:spMkLst>
        </pc:spChg>
        <pc:spChg chg="del">
          <ac:chgData name="Davis6, Matthew S" userId="ff78a6a1-7733-4060-b9f3-612e74a451a1" providerId="ADAL" clId="{7222F6DA-2247-D548-BB0C-FA92E08A6DD8}" dt="2018-12-01T18:28:24.267" v="122" actId="478"/>
          <ac:spMkLst>
            <pc:docMk/>
            <pc:sldMk cId="3188837873" sldId="284"/>
            <ac:spMk id="4" creationId="{6AB259A0-0017-492F-A0DC-4B70C7052AE0}"/>
          </ac:spMkLst>
        </pc:spChg>
        <pc:spChg chg="del">
          <ac:chgData name="Davis6, Matthew S" userId="ff78a6a1-7733-4060-b9f3-612e74a451a1" providerId="ADAL" clId="{7222F6DA-2247-D548-BB0C-FA92E08A6DD8}" dt="2018-12-01T18:27:48.592" v="89" actId="478"/>
          <ac:spMkLst>
            <pc:docMk/>
            <pc:sldMk cId="3188837873" sldId="284"/>
            <ac:spMk id="5" creationId="{CEEB3BAE-C0B2-447C-B8BE-96C6BD84D658}"/>
          </ac:spMkLst>
        </pc:spChg>
        <pc:spChg chg="del">
          <ac:chgData name="Davis6, Matthew S" userId="ff78a6a1-7733-4060-b9f3-612e74a451a1" providerId="ADAL" clId="{7222F6DA-2247-D548-BB0C-FA92E08A6DD8}" dt="2018-12-01T18:28:31.191" v="125" actId="478"/>
          <ac:spMkLst>
            <pc:docMk/>
            <pc:sldMk cId="3188837873" sldId="284"/>
            <ac:spMk id="6" creationId="{B237D1CA-B91A-410E-A968-D017BBE99F99}"/>
          </ac:spMkLst>
        </pc:spChg>
        <pc:spChg chg="del">
          <ac:chgData name="Davis6, Matthew S" userId="ff78a6a1-7733-4060-b9f3-612e74a451a1" providerId="ADAL" clId="{7222F6DA-2247-D548-BB0C-FA92E08A6DD8}" dt="2018-12-01T18:27:50.979" v="90" actId="478"/>
          <ac:spMkLst>
            <pc:docMk/>
            <pc:sldMk cId="3188837873" sldId="284"/>
            <ac:spMk id="7" creationId="{26A87885-D672-4CF9-A78D-CFE98385B03A}"/>
          </ac:spMkLst>
        </pc:spChg>
        <pc:spChg chg="add del mod">
          <ac:chgData name="Davis6, Matthew S" userId="ff78a6a1-7733-4060-b9f3-612e74a451a1" providerId="ADAL" clId="{7222F6DA-2247-D548-BB0C-FA92E08A6DD8}" dt="2018-12-01T18:28:26.901" v="123" actId="478"/>
          <ac:spMkLst>
            <pc:docMk/>
            <pc:sldMk cId="3188837873" sldId="284"/>
            <ac:spMk id="10" creationId="{3DDCE800-2E6C-3E40-AF52-9682C131476D}"/>
          </ac:spMkLst>
        </pc:spChg>
        <pc:spChg chg="add del mod">
          <ac:chgData name="Davis6, Matthew S" userId="ff78a6a1-7733-4060-b9f3-612e74a451a1" providerId="ADAL" clId="{7222F6DA-2247-D548-BB0C-FA92E08A6DD8}" dt="2018-12-01T18:28:29.390" v="124" actId="478"/>
          <ac:spMkLst>
            <pc:docMk/>
            <pc:sldMk cId="3188837873" sldId="284"/>
            <ac:spMk id="15" creationId="{9966858A-8D30-4C45-ABD9-B58B63579137}"/>
          </ac:spMkLst>
        </pc:spChg>
        <pc:spChg chg="add del mod">
          <ac:chgData name="Davis6, Matthew S" userId="ff78a6a1-7733-4060-b9f3-612e74a451a1" providerId="ADAL" clId="{7222F6DA-2247-D548-BB0C-FA92E08A6DD8}" dt="2018-12-01T18:29:09.100" v="136" actId="478"/>
          <ac:spMkLst>
            <pc:docMk/>
            <pc:sldMk cId="3188837873" sldId="284"/>
            <ac:spMk id="17" creationId="{FF8C5084-3D4D-0645-995C-946EABBA7A02}"/>
          </ac:spMkLst>
        </pc:spChg>
        <pc:spChg chg="add del mod">
          <ac:chgData name="Davis6, Matthew S" userId="ff78a6a1-7733-4060-b9f3-612e74a451a1" providerId="ADAL" clId="{7222F6DA-2247-D548-BB0C-FA92E08A6DD8}" dt="2018-12-01T18:29:07.329" v="135" actId="478"/>
          <ac:spMkLst>
            <pc:docMk/>
            <pc:sldMk cId="3188837873" sldId="284"/>
            <ac:spMk id="19" creationId="{CABFFCE8-F64F-D74F-B684-89D89BBFD931}"/>
          </ac:spMkLst>
        </pc:spChg>
        <pc:spChg chg="add del mod">
          <ac:chgData name="Davis6, Matthew S" userId="ff78a6a1-7733-4060-b9f3-612e74a451a1" providerId="ADAL" clId="{7222F6DA-2247-D548-BB0C-FA92E08A6DD8}" dt="2018-12-01T18:40:46.522" v="327" actId="478"/>
          <ac:spMkLst>
            <pc:docMk/>
            <pc:sldMk cId="3188837873" sldId="284"/>
            <ac:spMk id="24" creationId="{A6D6777A-11EF-444E-A578-C08710EBE690}"/>
          </ac:spMkLst>
        </pc:spChg>
        <pc:spChg chg="add del">
          <ac:chgData name="Davis6, Matthew S" userId="ff78a6a1-7733-4060-b9f3-612e74a451a1" providerId="ADAL" clId="{7222F6DA-2247-D548-BB0C-FA92E08A6DD8}" dt="2018-12-01T18:40:52.134" v="329"/>
          <ac:spMkLst>
            <pc:docMk/>
            <pc:sldMk cId="3188837873" sldId="284"/>
            <ac:spMk id="25" creationId="{0EDC54FC-432E-0F42-966D-38AE342AF712}"/>
          </ac:spMkLst>
        </pc:spChg>
        <pc:spChg chg="add del mod">
          <ac:chgData name="Davis6, Matthew S" userId="ff78a6a1-7733-4060-b9f3-612e74a451a1" providerId="ADAL" clId="{7222F6DA-2247-D548-BB0C-FA92E08A6DD8}" dt="2018-12-01T18:41:00.720" v="331" actId="478"/>
          <ac:spMkLst>
            <pc:docMk/>
            <pc:sldMk cId="3188837873" sldId="284"/>
            <ac:spMk id="27" creationId="{2D4ACC43-E82E-1946-A40F-84F54DBB92F6}"/>
          </ac:spMkLst>
        </pc:spChg>
        <pc:picChg chg="add del mod modCrop">
          <ac:chgData name="Davis6, Matthew S" userId="ff78a6a1-7733-4060-b9f3-612e74a451a1" providerId="ADAL" clId="{7222F6DA-2247-D548-BB0C-FA92E08A6DD8}" dt="2018-12-01T18:41:19.761" v="335"/>
          <ac:picMkLst>
            <pc:docMk/>
            <pc:sldMk cId="3188837873" sldId="284"/>
            <ac:picMk id="20" creationId="{532D2A25-35FB-5B4D-BDED-AA5CCA90EEB5}"/>
          </ac:picMkLst>
        </pc:picChg>
        <pc:picChg chg="add del mod">
          <ac:chgData name="Davis6, Matthew S" userId="ff78a6a1-7733-4060-b9f3-612e74a451a1" providerId="ADAL" clId="{7222F6DA-2247-D548-BB0C-FA92E08A6DD8}" dt="2018-12-01T18:41:19.761" v="335"/>
          <ac:picMkLst>
            <pc:docMk/>
            <pc:sldMk cId="3188837873" sldId="284"/>
            <ac:picMk id="21" creationId="{CE2B6AC1-1A6B-E34F-BE64-07580C85A2C9}"/>
          </ac:picMkLst>
        </pc:picChg>
        <pc:picChg chg="add del">
          <ac:chgData name="Davis6, Matthew S" userId="ff78a6a1-7733-4060-b9f3-612e74a451a1" providerId="ADAL" clId="{7222F6DA-2247-D548-BB0C-FA92E08A6DD8}" dt="2018-12-01T18:32:02.551" v="167"/>
          <ac:picMkLst>
            <pc:docMk/>
            <pc:sldMk cId="3188837873" sldId="284"/>
            <ac:picMk id="22" creationId="{D5B42F65-8956-C242-84D4-5012DA6434EF}"/>
          </ac:picMkLst>
        </pc:picChg>
      </pc:sldChg>
      <pc:sldChg chg="modSp">
        <pc:chgData name="Davis6, Matthew S" userId="ff78a6a1-7733-4060-b9f3-612e74a451a1" providerId="ADAL" clId="{7222F6DA-2247-D548-BB0C-FA92E08A6DD8}" dt="2018-12-01T19:44:32.440" v="1194" actId="14100"/>
        <pc:sldMkLst>
          <pc:docMk/>
          <pc:sldMk cId="665219316" sldId="285"/>
        </pc:sldMkLst>
        <pc:spChg chg="mod">
          <ac:chgData name="Davis6, Matthew S" userId="ff78a6a1-7733-4060-b9f3-612e74a451a1" providerId="ADAL" clId="{7222F6DA-2247-D548-BB0C-FA92E08A6DD8}" dt="2018-12-01T19:44:32.440" v="1194" actId="14100"/>
          <ac:spMkLst>
            <pc:docMk/>
            <pc:sldMk cId="665219316" sldId="285"/>
            <ac:spMk id="4" creationId="{3B86E961-B76E-423F-995E-11B31E921437}"/>
          </ac:spMkLst>
        </pc:spChg>
      </pc:sldChg>
      <pc:sldChg chg="add">
        <pc:chgData name="Davis6, Matthew S" userId="ff78a6a1-7733-4060-b9f3-612e74a451a1" providerId="ADAL" clId="{7222F6DA-2247-D548-BB0C-FA92E08A6DD8}" dt="2018-12-01T19:09:23.434" v="655"/>
        <pc:sldMkLst>
          <pc:docMk/>
          <pc:sldMk cId="3170002619" sldId="292"/>
        </pc:sldMkLst>
      </pc:sldChg>
      <pc:sldChg chg="delSp modSp del">
        <pc:chgData name="Davis6, Matthew S" userId="ff78a6a1-7733-4060-b9f3-612e74a451a1" providerId="ADAL" clId="{7222F6DA-2247-D548-BB0C-FA92E08A6DD8}" dt="2018-12-01T19:09:19.492" v="653" actId="2696"/>
        <pc:sldMkLst>
          <pc:docMk/>
          <pc:sldMk cId="4091674644" sldId="292"/>
        </pc:sldMkLst>
        <pc:spChg chg="mod">
          <ac:chgData name="Davis6, Matthew S" userId="ff78a6a1-7733-4060-b9f3-612e74a451a1" providerId="ADAL" clId="{7222F6DA-2247-D548-BB0C-FA92E08A6DD8}" dt="2018-12-01T18:22:27.740" v="85" actId="20577"/>
          <ac:spMkLst>
            <pc:docMk/>
            <pc:sldMk cId="4091674644" sldId="292"/>
            <ac:spMk id="3" creationId="{200B3D2B-613A-41BE-987D-E6A1324B456D}"/>
          </ac:spMkLst>
        </pc:spChg>
        <pc:spChg chg="del mod">
          <ac:chgData name="Davis6, Matthew S" userId="ff78a6a1-7733-4060-b9f3-612e74a451a1" providerId="ADAL" clId="{7222F6DA-2247-D548-BB0C-FA92E08A6DD8}" dt="2018-12-01T18:27:19.388" v="87" actId="478"/>
          <ac:spMkLst>
            <pc:docMk/>
            <pc:sldMk cId="4091674644" sldId="292"/>
            <ac:spMk id="14" creationId="{F278402B-CA7D-4F5B-B3FA-ED74AB3CFB6C}"/>
          </ac:spMkLst>
        </pc:spChg>
      </pc:sldChg>
      <pc:sldChg chg="addSp delSp modSp">
        <pc:chgData name="Davis6, Matthew S" userId="ff78a6a1-7733-4060-b9f3-612e74a451a1" providerId="ADAL" clId="{7222F6DA-2247-D548-BB0C-FA92E08A6DD8}" dt="2018-12-01T19:45:28.450" v="1204" actId="478"/>
        <pc:sldMkLst>
          <pc:docMk/>
          <pc:sldMk cId="2117695413" sldId="293"/>
        </pc:sldMkLst>
        <pc:spChg chg="add del mod">
          <ac:chgData name="Davis6, Matthew S" userId="ff78a6a1-7733-4060-b9f3-612e74a451a1" providerId="ADAL" clId="{7222F6DA-2247-D548-BB0C-FA92E08A6DD8}" dt="2018-12-01T19:45:25.129" v="1203" actId="478"/>
          <ac:spMkLst>
            <pc:docMk/>
            <pc:sldMk cId="2117695413" sldId="293"/>
            <ac:spMk id="3" creationId="{200B3D2B-613A-41BE-987D-E6A1324B456D}"/>
          </ac:spMkLst>
        </pc:spChg>
        <pc:spChg chg="add mod">
          <ac:chgData name="Davis6, Matthew S" userId="ff78a6a1-7733-4060-b9f3-612e74a451a1" providerId="ADAL" clId="{7222F6DA-2247-D548-BB0C-FA92E08A6DD8}" dt="2018-12-01T19:44:49.769" v="1200" actId="403"/>
          <ac:spMkLst>
            <pc:docMk/>
            <pc:sldMk cId="2117695413" sldId="293"/>
            <ac:spMk id="4" creationId="{07C528F4-F62B-EC45-903A-842F10A1BCA5}"/>
          </ac:spMkLst>
        </pc:spChg>
        <pc:spChg chg="add del mod">
          <ac:chgData name="Davis6, Matthew S" userId="ff78a6a1-7733-4060-b9f3-612e74a451a1" providerId="ADAL" clId="{7222F6DA-2247-D548-BB0C-FA92E08A6DD8}" dt="2018-12-01T19:45:25.129" v="1203" actId="478"/>
          <ac:spMkLst>
            <pc:docMk/>
            <pc:sldMk cId="2117695413" sldId="293"/>
            <ac:spMk id="7" creationId="{E005A518-57DB-0540-A4BB-176576B6AE88}"/>
          </ac:spMkLst>
        </pc:spChg>
        <pc:spChg chg="add del">
          <ac:chgData name="Davis6, Matthew S" userId="ff78a6a1-7733-4060-b9f3-612e74a451a1" providerId="ADAL" clId="{7222F6DA-2247-D548-BB0C-FA92E08A6DD8}" dt="2018-12-01T19:45:28.450" v="1204" actId="478"/>
          <ac:spMkLst>
            <pc:docMk/>
            <pc:sldMk cId="2117695413" sldId="293"/>
            <ac:spMk id="8" creationId="{362CD98A-430F-874A-BA1E-F408B750F932}"/>
          </ac:spMkLst>
        </pc:spChg>
        <pc:spChg chg="del">
          <ac:chgData name="Davis6, Matthew S" userId="ff78a6a1-7733-4060-b9f3-612e74a451a1" providerId="ADAL" clId="{7222F6DA-2247-D548-BB0C-FA92E08A6DD8}" dt="2018-12-01T18:43:47.756" v="373" actId="478"/>
          <ac:spMkLst>
            <pc:docMk/>
            <pc:sldMk cId="2117695413" sldId="293"/>
            <ac:spMk id="10" creationId="{2972F17A-D965-40B9-8ABB-C634072DBCC0}"/>
          </ac:spMkLst>
        </pc:spChg>
      </pc:sldChg>
      <pc:sldChg chg="addSp delSp modSp">
        <pc:chgData name="Davis6, Matthew S" userId="ff78a6a1-7733-4060-b9f3-612e74a451a1" providerId="ADAL" clId="{7222F6DA-2247-D548-BB0C-FA92E08A6DD8}" dt="2018-12-01T19:47:53.756" v="1215" actId="207"/>
        <pc:sldMkLst>
          <pc:docMk/>
          <pc:sldMk cId="25800700" sldId="294"/>
        </pc:sldMkLst>
        <pc:spChg chg="mod">
          <ac:chgData name="Davis6, Matthew S" userId="ff78a6a1-7733-4060-b9f3-612e74a451a1" providerId="ADAL" clId="{7222F6DA-2247-D548-BB0C-FA92E08A6DD8}" dt="2018-12-01T19:46:12.754" v="1208" actId="207"/>
          <ac:spMkLst>
            <pc:docMk/>
            <pc:sldMk cId="25800700" sldId="294"/>
            <ac:spMk id="2" creationId="{623FB4D5-DA14-4F29-9320-2DE0A6B571B9}"/>
          </ac:spMkLst>
        </pc:spChg>
        <pc:spChg chg="mod">
          <ac:chgData name="Davis6, Matthew S" userId="ff78a6a1-7733-4060-b9f3-612e74a451a1" providerId="ADAL" clId="{7222F6DA-2247-D548-BB0C-FA92E08A6DD8}" dt="2018-12-01T19:47:53.756" v="1215" actId="207"/>
          <ac:spMkLst>
            <pc:docMk/>
            <pc:sldMk cId="25800700" sldId="294"/>
            <ac:spMk id="3" creationId="{DE9D0F75-42B5-4960-8C3A-291285872DAF}"/>
          </ac:spMkLst>
        </pc:spChg>
        <pc:graphicFrameChg chg="del">
          <ac:chgData name="Davis6, Matthew S" userId="ff78a6a1-7733-4060-b9f3-612e74a451a1" providerId="ADAL" clId="{7222F6DA-2247-D548-BB0C-FA92E08A6DD8}" dt="2018-12-01T18:58:59.787" v="478" actId="478"/>
          <ac:graphicFrameMkLst>
            <pc:docMk/>
            <pc:sldMk cId="25800700" sldId="294"/>
            <ac:graphicFrameMk id="4" creationId="{FFE8AFAB-AE1F-4453-8C1B-70D2EF9B1373}"/>
          </ac:graphicFrameMkLst>
        </pc:graphicFrameChg>
        <pc:graphicFrameChg chg="del">
          <ac:chgData name="Davis6, Matthew S" userId="ff78a6a1-7733-4060-b9f3-612e74a451a1" providerId="ADAL" clId="{7222F6DA-2247-D548-BB0C-FA92E08A6DD8}" dt="2018-12-01T18:59:07.377" v="480" actId="478"/>
          <ac:graphicFrameMkLst>
            <pc:docMk/>
            <pc:sldMk cId="25800700" sldId="294"/>
            <ac:graphicFrameMk id="7" creationId="{9BEBE5AF-1D10-425C-8F3C-2236E52E6E67}"/>
          </ac:graphicFrameMkLst>
        </pc:graphicFrameChg>
        <pc:graphicFrameChg chg="del">
          <ac:chgData name="Davis6, Matthew S" userId="ff78a6a1-7733-4060-b9f3-612e74a451a1" providerId="ADAL" clId="{7222F6DA-2247-D548-BB0C-FA92E08A6DD8}" dt="2018-12-01T18:59:03.090" v="479" actId="478"/>
          <ac:graphicFrameMkLst>
            <pc:docMk/>
            <pc:sldMk cId="25800700" sldId="294"/>
            <ac:graphicFrameMk id="8" creationId="{A8D5CDFF-2AF9-4CDE-BF8D-15F294BD5095}"/>
          </ac:graphicFrameMkLst>
        </pc:graphicFrameChg>
        <pc:picChg chg="add del mod">
          <ac:chgData name="Davis6, Matthew S" userId="ff78a6a1-7733-4060-b9f3-612e74a451a1" providerId="ADAL" clId="{7222F6DA-2247-D548-BB0C-FA92E08A6DD8}" dt="2018-12-01T18:56:36.934" v="406" actId="478"/>
          <ac:picMkLst>
            <pc:docMk/>
            <pc:sldMk cId="25800700" sldId="294"/>
            <ac:picMk id="5" creationId="{5D410498-0536-5C4A-B66E-C544166C6E39}"/>
          </ac:picMkLst>
        </pc:picChg>
        <pc:picChg chg="add mod">
          <ac:chgData name="Davis6, Matthew S" userId="ff78a6a1-7733-4060-b9f3-612e74a451a1" providerId="ADAL" clId="{7222F6DA-2247-D548-BB0C-FA92E08A6DD8}" dt="2018-12-01T19:38:57.320" v="1054" actId="1076"/>
          <ac:picMkLst>
            <pc:docMk/>
            <pc:sldMk cId="25800700" sldId="294"/>
            <ac:picMk id="10" creationId="{5DAA0C38-5CFA-3C45-8185-29386D00CB1F}"/>
          </ac:picMkLst>
        </pc:picChg>
      </pc:sldChg>
      <pc:sldChg chg="addSp delSp modSp">
        <pc:chgData name="Davis6, Matthew S" userId="ff78a6a1-7733-4060-b9f3-612e74a451a1" providerId="ADAL" clId="{7222F6DA-2247-D548-BB0C-FA92E08A6DD8}" dt="2018-12-01T19:58:11.872" v="1280" actId="20577"/>
        <pc:sldMkLst>
          <pc:docMk/>
          <pc:sldMk cId="2575421478" sldId="295"/>
        </pc:sldMkLst>
        <pc:spChg chg="mod">
          <ac:chgData name="Davis6, Matthew S" userId="ff78a6a1-7733-4060-b9f3-612e74a451a1" providerId="ADAL" clId="{7222F6DA-2247-D548-BB0C-FA92E08A6DD8}" dt="2018-12-01T19:01:30.346" v="504" actId="20577"/>
          <ac:spMkLst>
            <pc:docMk/>
            <pc:sldMk cId="2575421478" sldId="295"/>
            <ac:spMk id="2" creationId="{E7267129-D582-495A-8F4B-6B9075899DD6}"/>
          </ac:spMkLst>
        </pc:spChg>
        <pc:spChg chg="del mod">
          <ac:chgData name="Davis6, Matthew S" userId="ff78a6a1-7733-4060-b9f3-612e74a451a1" providerId="ADAL" clId="{7222F6DA-2247-D548-BB0C-FA92E08A6DD8}" dt="2018-12-01T19:04:29.514" v="558" actId="478"/>
          <ac:spMkLst>
            <pc:docMk/>
            <pc:sldMk cId="2575421478" sldId="295"/>
            <ac:spMk id="3" creationId="{F204AFD2-303D-4B48-AA3E-C96B74D8127A}"/>
          </ac:spMkLst>
        </pc:spChg>
        <pc:spChg chg="add del mod">
          <ac:chgData name="Davis6, Matthew S" userId="ff78a6a1-7733-4060-b9f3-612e74a451a1" providerId="ADAL" clId="{7222F6DA-2247-D548-BB0C-FA92E08A6DD8}" dt="2018-12-01T19:04:30.751" v="559" actId="478"/>
          <ac:spMkLst>
            <pc:docMk/>
            <pc:sldMk cId="2575421478" sldId="295"/>
            <ac:spMk id="7" creationId="{C9358443-83DF-8D48-8C5C-44388A2AFF9E}"/>
          </ac:spMkLst>
        </pc:spChg>
        <pc:spChg chg="add mod">
          <ac:chgData name="Davis6, Matthew S" userId="ff78a6a1-7733-4060-b9f3-612e74a451a1" providerId="ADAL" clId="{7222F6DA-2247-D548-BB0C-FA92E08A6DD8}" dt="2018-12-01T19:58:11.872" v="1280" actId="20577"/>
          <ac:spMkLst>
            <pc:docMk/>
            <pc:sldMk cId="2575421478" sldId="295"/>
            <ac:spMk id="8" creationId="{1C5629BD-EBC9-4548-81DB-33B894B647F8}"/>
          </ac:spMkLst>
        </pc:spChg>
        <pc:graphicFrameChg chg="del">
          <ac:chgData name="Davis6, Matthew S" userId="ff78a6a1-7733-4060-b9f3-612e74a451a1" providerId="ADAL" clId="{7222F6DA-2247-D548-BB0C-FA92E08A6DD8}" dt="2018-12-01T19:03:08.783" v="535" actId="478"/>
          <ac:graphicFrameMkLst>
            <pc:docMk/>
            <pc:sldMk cId="2575421478" sldId="295"/>
            <ac:graphicFrameMk id="4" creationId="{BEE0921D-4C1D-4106-9AC0-F73F30E8DA3C}"/>
          </ac:graphicFrameMkLst>
        </pc:graphicFrameChg>
      </pc:sldChg>
      <pc:sldChg chg="modSp">
        <pc:chgData name="Davis6, Matthew S" userId="ff78a6a1-7733-4060-b9f3-612e74a451a1" providerId="ADAL" clId="{7222F6DA-2247-D548-BB0C-FA92E08A6DD8}" dt="2018-12-01T20:07:57.478" v="1490" actId="1076"/>
        <pc:sldMkLst>
          <pc:docMk/>
          <pc:sldMk cId="4153678306" sldId="296"/>
        </pc:sldMkLst>
        <pc:spChg chg="mod">
          <ac:chgData name="Davis6, Matthew S" userId="ff78a6a1-7733-4060-b9f3-612e74a451a1" providerId="ADAL" clId="{7222F6DA-2247-D548-BB0C-FA92E08A6DD8}" dt="2018-12-01T20:07:55.235" v="1488" actId="14100"/>
          <ac:spMkLst>
            <pc:docMk/>
            <pc:sldMk cId="4153678306" sldId="296"/>
            <ac:spMk id="14" creationId="{6C38D7A9-9299-4108-BB08-026F4B9CAE7B}"/>
          </ac:spMkLst>
        </pc:spChg>
        <pc:picChg chg="mod">
          <ac:chgData name="Davis6, Matthew S" userId="ff78a6a1-7733-4060-b9f3-612e74a451a1" providerId="ADAL" clId="{7222F6DA-2247-D548-BB0C-FA92E08A6DD8}" dt="2018-12-01T20:07:57.478" v="1490" actId="1076"/>
          <ac:picMkLst>
            <pc:docMk/>
            <pc:sldMk cId="4153678306" sldId="296"/>
            <ac:picMk id="32" creationId="{AAB6EE12-FEF8-FB41-A909-0DA61D7725C7}"/>
          </ac:picMkLst>
        </pc:picChg>
      </pc:sldChg>
      <pc:sldChg chg="modSp">
        <pc:chgData name="Davis6, Matthew S" userId="ff78a6a1-7733-4060-b9f3-612e74a451a1" providerId="ADAL" clId="{7222F6DA-2247-D548-BB0C-FA92E08A6DD8}" dt="2018-12-01T18:19:38.114" v="63" actId="20577"/>
        <pc:sldMkLst>
          <pc:docMk/>
          <pc:sldMk cId="722098795" sldId="297"/>
        </pc:sldMkLst>
        <pc:spChg chg="mod">
          <ac:chgData name="Davis6, Matthew S" userId="ff78a6a1-7733-4060-b9f3-612e74a451a1" providerId="ADAL" clId="{7222F6DA-2247-D548-BB0C-FA92E08A6DD8}" dt="2018-12-01T18:19:11.509" v="22" actId="20577"/>
          <ac:spMkLst>
            <pc:docMk/>
            <pc:sldMk cId="722098795" sldId="297"/>
            <ac:spMk id="2" creationId="{3560F281-4FF6-4617-A809-AC9C15ECF18A}"/>
          </ac:spMkLst>
        </pc:spChg>
        <pc:spChg chg="mod">
          <ac:chgData name="Davis6, Matthew S" userId="ff78a6a1-7733-4060-b9f3-612e74a451a1" providerId="ADAL" clId="{7222F6DA-2247-D548-BB0C-FA92E08A6DD8}" dt="2018-12-01T18:19:38.114" v="63" actId="20577"/>
          <ac:spMkLst>
            <pc:docMk/>
            <pc:sldMk cId="722098795" sldId="297"/>
            <ac:spMk id="3" creationId="{611DC577-0A95-47D0-95D9-5F8DA763D46B}"/>
          </ac:spMkLst>
        </pc:spChg>
      </pc:sldChg>
      <pc:sldChg chg="add">
        <pc:chgData name="Davis6, Matthew S" userId="ff78a6a1-7733-4060-b9f3-612e74a451a1" providerId="ADAL" clId="{7222F6DA-2247-D548-BB0C-FA92E08A6DD8}" dt="2018-12-01T19:09:23.434" v="655"/>
        <pc:sldMkLst>
          <pc:docMk/>
          <pc:sldMk cId="2694661420" sldId="301"/>
        </pc:sldMkLst>
      </pc:sldChg>
      <pc:sldChg chg="addSp delSp modSp add del">
        <pc:chgData name="Davis6, Matthew S" userId="ff78a6a1-7733-4060-b9f3-612e74a451a1" providerId="ADAL" clId="{7222F6DA-2247-D548-BB0C-FA92E08A6DD8}" dt="2018-12-01T19:09:19.488" v="651" actId="2696"/>
        <pc:sldMkLst>
          <pc:docMk/>
          <pc:sldMk cId="3714757216" sldId="301"/>
        </pc:sldMkLst>
        <pc:spChg chg="mod">
          <ac:chgData name="Davis6, Matthew S" userId="ff78a6a1-7733-4060-b9f3-612e74a451a1" providerId="ADAL" clId="{7222F6DA-2247-D548-BB0C-FA92E08A6DD8}" dt="2018-12-01T18:40:35.530" v="325"/>
          <ac:spMkLst>
            <pc:docMk/>
            <pc:sldMk cId="3714757216" sldId="301"/>
            <ac:spMk id="2" creationId="{5AB63E0D-0C08-1E45-8B53-7C6D9F062225}"/>
          </ac:spMkLst>
        </pc:spChg>
        <pc:spChg chg="del mod">
          <ac:chgData name="Davis6, Matthew S" userId="ff78a6a1-7733-4060-b9f3-612e74a451a1" providerId="ADAL" clId="{7222F6DA-2247-D548-BB0C-FA92E08A6DD8}" dt="2018-12-01T18:37:06.234" v="263" actId="478"/>
          <ac:spMkLst>
            <pc:docMk/>
            <pc:sldMk cId="3714757216" sldId="301"/>
            <ac:spMk id="3" creationId="{80AB6479-39D4-6B44-8DEA-BB9043AD1F40}"/>
          </ac:spMkLst>
        </pc:spChg>
        <pc:spChg chg="del">
          <ac:chgData name="Davis6, Matthew S" userId="ff78a6a1-7733-4060-b9f3-612e74a451a1" providerId="ADAL" clId="{7222F6DA-2247-D548-BB0C-FA92E08A6DD8}" dt="2018-12-01T18:37:14.931" v="268" actId="478"/>
          <ac:spMkLst>
            <pc:docMk/>
            <pc:sldMk cId="3714757216" sldId="301"/>
            <ac:spMk id="4" creationId="{2B69A885-7FCF-C448-B989-A2A78AD8801E}"/>
          </ac:spMkLst>
        </pc:spChg>
        <pc:spChg chg="del">
          <ac:chgData name="Davis6, Matthew S" userId="ff78a6a1-7733-4060-b9f3-612e74a451a1" providerId="ADAL" clId="{7222F6DA-2247-D548-BB0C-FA92E08A6DD8}" dt="2018-12-01T18:37:14.931" v="268" actId="478"/>
          <ac:spMkLst>
            <pc:docMk/>
            <pc:sldMk cId="3714757216" sldId="301"/>
            <ac:spMk id="5" creationId="{12D8722B-0112-4843-A8D6-CD311994AB68}"/>
          </ac:spMkLst>
        </pc:spChg>
        <pc:spChg chg="del">
          <ac:chgData name="Davis6, Matthew S" userId="ff78a6a1-7733-4060-b9f3-612e74a451a1" providerId="ADAL" clId="{7222F6DA-2247-D548-BB0C-FA92E08A6DD8}" dt="2018-12-01T18:37:14.931" v="268" actId="478"/>
          <ac:spMkLst>
            <pc:docMk/>
            <pc:sldMk cId="3714757216" sldId="301"/>
            <ac:spMk id="6" creationId="{6D2E1450-F3DB-2C4B-A5C8-CC6DA334CA53}"/>
          </ac:spMkLst>
        </pc:spChg>
        <pc:spChg chg="del">
          <ac:chgData name="Davis6, Matthew S" userId="ff78a6a1-7733-4060-b9f3-612e74a451a1" providerId="ADAL" clId="{7222F6DA-2247-D548-BB0C-FA92E08A6DD8}" dt="2018-12-01T18:37:14.931" v="268" actId="478"/>
          <ac:spMkLst>
            <pc:docMk/>
            <pc:sldMk cId="3714757216" sldId="301"/>
            <ac:spMk id="7" creationId="{1AA7428E-E9A5-574D-82A7-C71622C06C4B}"/>
          </ac:spMkLst>
        </pc:spChg>
        <pc:spChg chg="add del">
          <ac:chgData name="Davis6, Matthew S" userId="ff78a6a1-7733-4060-b9f3-612e74a451a1" providerId="ADAL" clId="{7222F6DA-2247-D548-BB0C-FA92E08A6DD8}" dt="2018-12-01T18:33:52.055" v="234"/>
          <ac:spMkLst>
            <pc:docMk/>
            <pc:sldMk cId="3714757216" sldId="301"/>
            <ac:spMk id="8" creationId="{298A0477-5001-F14B-9153-FF9CDE6DCDE1}"/>
          </ac:spMkLst>
        </pc:spChg>
        <pc:spChg chg="add del">
          <ac:chgData name="Davis6, Matthew S" userId="ff78a6a1-7733-4060-b9f3-612e74a451a1" providerId="ADAL" clId="{7222F6DA-2247-D548-BB0C-FA92E08A6DD8}" dt="2018-12-01T18:33:52.055" v="234"/>
          <ac:spMkLst>
            <pc:docMk/>
            <pc:sldMk cId="3714757216" sldId="301"/>
            <ac:spMk id="9" creationId="{84F01411-00DD-0545-B3BE-DDA4E5370015}"/>
          </ac:spMkLst>
        </pc:spChg>
        <pc:spChg chg="add del mod">
          <ac:chgData name="Davis6, Matthew S" userId="ff78a6a1-7733-4060-b9f3-612e74a451a1" providerId="ADAL" clId="{7222F6DA-2247-D548-BB0C-FA92E08A6DD8}" dt="2018-12-01T18:37:07.934" v="264" actId="478"/>
          <ac:spMkLst>
            <pc:docMk/>
            <pc:sldMk cId="3714757216" sldId="301"/>
            <ac:spMk id="11" creationId="{3608A060-8261-9A41-8981-5C8F91A44A7A}"/>
          </ac:spMkLst>
        </pc:spChg>
        <pc:spChg chg="add del mod">
          <ac:chgData name="Davis6, Matthew S" userId="ff78a6a1-7733-4060-b9f3-612e74a451a1" providerId="ADAL" clId="{7222F6DA-2247-D548-BB0C-FA92E08A6DD8}" dt="2018-12-01T18:37:12.606" v="267"/>
          <ac:spMkLst>
            <pc:docMk/>
            <pc:sldMk cId="3714757216" sldId="301"/>
            <ac:spMk id="12" creationId="{E9DB8709-6CAA-2746-85DA-A3CB007F5A83}"/>
          </ac:spMkLst>
        </pc:spChg>
        <pc:picChg chg="add mod">
          <ac:chgData name="Davis6, Matthew S" userId="ff78a6a1-7733-4060-b9f3-612e74a451a1" providerId="ADAL" clId="{7222F6DA-2247-D548-BB0C-FA92E08A6DD8}" dt="2018-12-01T18:38:29.744" v="280" actId="14100"/>
          <ac:picMkLst>
            <pc:docMk/>
            <pc:sldMk cId="3714757216" sldId="301"/>
            <ac:picMk id="13" creationId="{A9AFA110-0828-E047-A4B5-B155678CC84C}"/>
          </ac:picMkLst>
        </pc:picChg>
      </pc:sldChg>
      <pc:sldChg chg="addSp delSp modSp add del">
        <pc:chgData name="Davis6, Matthew S" userId="ff78a6a1-7733-4060-b9f3-612e74a451a1" providerId="ADAL" clId="{7222F6DA-2247-D548-BB0C-FA92E08A6DD8}" dt="2018-12-01T19:09:19.487" v="650" actId="2696"/>
        <pc:sldMkLst>
          <pc:docMk/>
          <pc:sldMk cId="312453685" sldId="302"/>
        </pc:sldMkLst>
        <pc:picChg chg="add mod">
          <ac:chgData name="Davis6, Matthew S" userId="ff78a6a1-7733-4060-b9f3-612e74a451a1" providerId="ADAL" clId="{7222F6DA-2247-D548-BB0C-FA92E08A6DD8}" dt="2018-12-01T18:38:48.902" v="282" actId="14100"/>
          <ac:picMkLst>
            <pc:docMk/>
            <pc:sldMk cId="312453685" sldId="302"/>
            <ac:picMk id="4" creationId="{B80898FF-BDDE-FE47-B28F-DFDBE9AD589B}"/>
          </ac:picMkLst>
        </pc:picChg>
        <pc:picChg chg="del">
          <ac:chgData name="Davis6, Matthew S" userId="ff78a6a1-7733-4060-b9f3-612e74a451a1" providerId="ADAL" clId="{7222F6DA-2247-D548-BB0C-FA92E08A6DD8}" dt="2018-12-01T18:37:50.564" v="273" actId="478"/>
          <ac:picMkLst>
            <pc:docMk/>
            <pc:sldMk cId="312453685" sldId="302"/>
            <ac:picMk id="13" creationId="{A9AFA110-0828-E047-A4B5-B155678CC84C}"/>
          </ac:picMkLst>
        </pc:picChg>
      </pc:sldChg>
      <pc:sldChg chg="add">
        <pc:chgData name="Davis6, Matthew S" userId="ff78a6a1-7733-4060-b9f3-612e74a451a1" providerId="ADAL" clId="{7222F6DA-2247-D548-BB0C-FA92E08A6DD8}" dt="2018-12-01T19:09:23.434" v="655"/>
        <pc:sldMkLst>
          <pc:docMk/>
          <pc:sldMk cId="2572376119" sldId="302"/>
        </pc:sldMkLst>
      </pc:sldChg>
      <pc:sldChg chg="addSp delSp modSp add del">
        <pc:chgData name="Davis6, Matthew S" userId="ff78a6a1-7733-4060-b9f3-612e74a451a1" providerId="ADAL" clId="{7222F6DA-2247-D548-BB0C-FA92E08A6DD8}" dt="2018-12-01T19:09:19.485" v="649" actId="2696"/>
        <pc:sldMkLst>
          <pc:docMk/>
          <pc:sldMk cId="1713515663" sldId="303"/>
        </pc:sldMkLst>
        <pc:picChg chg="add mod">
          <ac:chgData name="Davis6, Matthew S" userId="ff78a6a1-7733-4060-b9f3-612e74a451a1" providerId="ADAL" clId="{7222F6DA-2247-D548-BB0C-FA92E08A6DD8}" dt="2018-12-01T18:39:04.544" v="285" actId="14100"/>
          <ac:picMkLst>
            <pc:docMk/>
            <pc:sldMk cId="1713515663" sldId="303"/>
            <ac:picMk id="4" creationId="{76D4D4A4-990A-7642-8813-17AA70877BC9}"/>
          </ac:picMkLst>
        </pc:picChg>
        <pc:picChg chg="del">
          <ac:chgData name="Davis6, Matthew S" userId="ff78a6a1-7733-4060-b9f3-612e74a451a1" providerId="ADAL" clId="{7222F6DA-2247-D548-BB0C-FA92E08A6DD8}" dt="2018-12-01T18:38:17.494" v="277" actId="478"/>
          <ac:picMkLst>
            <pc:docMk/>
            <pc:sldMk cId="1713515663" sldId="303"/>
            <ac:picMk id="13" creationId="{A9AFA110-0828-E047-A4B5-B155678CC84C}"/>
          </ac:picMkLst>
        </pc:picChg>
      </pc:sldChg>
      <pc:sldChg chg="add">
        <pc:chgData name="Davis6, Matthew S" userId="ff78a6a1-7733-4060-b9f3-612e74a451a1" providerId="ADAL" clId="{7222F6DA-2247-D548-BB0C-FA92E08A6DD8}" dt="2018-12-01T19:09:23.434" v="655"/>
        <pc:sldMkLst>
          <pc:docMk/>
          <pc:sldMk cId="1962378432" sldId="303"/>
        </pc:sldMkLst>
      </pc:sldChg>
      <pc:sldChg chg="add">
        <pc:chgData name="Davis6, Matthew S" userId="ff78a6a1-7733-4060-b9f3-612e74a451a1" providerId="ADAL" clId="{7222F6DA-2247-D548-BB0C-FA92E08A6DD8}" dt="2018-12-01T19:09:23.434" v="655"/>
        <pc:sldMkLst>
          <pc:docMk/>
          <pc:sldMk cId="1517039935" sldId="304"/>
        </pc:sldMkLst>
      </pc:sldChg>
      <pc:sldChg chg="addSp delSp modSp add del">
        <pc:chgData name="Davis6, Matthew S" userId="ff78a6a1-7733-4060-b9f3-612e74a451a1" providerId="ADAL" clId="{7222F6DA-2247-D548-BB0C-FA92E08A6DD8}" dt="2018-12-01T19:09:19.483" v="648" actId="2696"/>
        <pc:sldMkLst>
          <pc:docMk/>
          <pc:sldMk cId="3245130313" sldId="304"/>
        </pc:sldMkLst>
        <pc:picChg chg="add mod">
          <ac:chgData name="Davis6, Matthew S" userId="ff78a6a1-7733-4060-b9f3-612e74a451a1" providerId="ADAL" clId="{7222F6DA-2247-D548-BB0C-FA92E08A6DD8}" dt="2018-12-01T18:39:30.415" v="289" actId="14100"/>
          <ac:picMkLst>
            <pc:docMk/>
            <pc:sldMk cId="3245130313" sldId="304"/>
            <ac:picMk id="4" creationId="{9DD06205-F97B-E340-AB0D-687A78CCDF45}"/>
          </ac:picMkLst>
        </pc:picChg>
        <pc:picChg chg="del">
          <ac:chgData name="Davis6, Matthew S" userId="ff78a6a1-7733-4060-b9f3-612e74a451a1" providerId="ADAL" clId="{7222F6DA-2247-D548-BB0C-FA92E08A6DD8}" dt="2018-12-01T18:39:11.657" v="286" actId="478"/>
          <ac:picMkLst>
            <pc:docMk/>
            <pc:sldMk cId="3245130313" sldId="304"/>
            <ac:picMk id="13" creationId="{A9AFA110-0828-E047-A4B5-B155678CC84C}"/>
          </ac:picMkLst>
        </pc:picChg>
      </pc:sldChg>
      <pc:sldChg chg="add">
        <pc:chgData name="Davis6, Matthew S" userId="ff78a6a1-7733-4060-b9f3-612e74a451a1" providerId="ADAL" clId="{7222F6DA-2247-D548-BB0C-FA92E08A6DD8}" dt="2018-12-01T19:09:23.434" v="655"/>
        <pc:sldMkLst>
          <pc:docMk/>
          <pc:sldMk cId="70014922" sldId="305"/>
        </pc:sldMkLst>
      </pc:sldChg>
      <pc:sldChg chg="addSp delSp modSp add del">
        <pc:chgData name="Davis6, Matthew S" userId="ff78a6a1-7733-4060-b9f3-612e74a451a1" providerId="ADAL" clId="{7222F6DA-2247-D548-BB0C-FA92E08A6DD8}" dt="2018-12-01T19:09:19.482" v="647" actId="2696"/>
        <pc:sldMkLst>
          <pc:docMk/>
          <pc:sldMk cId="2341217443" sldId="305"/>
        </pc:sldMkLst>
        <pc:picChg chg="del">
          <ac:chgData name="Davis6, Matthew S" userId="ff78a6a1-7733-4060-b9f3-612e74a451a1" providerId="ADAL" clId="{7222F6DA-2247-D548-BB0C-FA92E08A6DD8}" dt="2018-12-01T18:39:37.472" v="291" actId="478"/>
          <ac:picMkLst>
            <pc:docMk/>
            <pc:sldMk cId="2341217443" sldId="305"/>
            <ac:picMk id="4" creationId="{9DD06205-F97B-E340-AB0D-687A78CCDF45}"/>
          </ac:picMkLst>
        </pc:picChg>
        <pc:picChg chg="add mod">
          <ac:chgData name="Davis6, Matthew S" userId="ff78a6a1-7733-4060-b9f3-612e74a451a1" providerId="ADAL" clId="{7222F6DA-2247-D548-BB0C-FA92E08A6DD8}" dt="2018-12-01T18:40:03.607" v="302" actId="1038"/>
          <ac:picMkLst>
            <pc:docMk/>
            <pc:sldMk cId="2341217443" sldId="305"/>
            <ac:picMk id="5" creationId="{47CCBACE-B9DA-E844-ADF3-2234DE3C31F1}"/>
          </ac:picMkLst>
        </pc:picChg>
      </pc:sldChg>
      <pc:sldChg chg="addSp delSp modSp add del">
        <pc:chgData name="Davis6, Matthew S" userId="ff78a6a1-7733-4060-b9f3-612e74a451a1" providerId="ADAL" clId="{7222F6DA-2247-D548-BB0C-FA92E08A6DD8}" dt="2018-12-01T19:09:19.490" v="652" actId="2696"/>
        <pc:sldMkLst>
          <pc:docMk/>
          <pc:sldMk cId="186018382" sldId="306"/>
        </pc:sldMkLst>
        <pc:picChg chg="add mod">
          <ac:chgData name="Davis6, Matthew S" userId="ff78a6a1-7733-4060-b9f3-612e74a451a1" providerId="ADAL" clId="{7222F6DA-2247-D548-BB0C-FA92E08A6DD8}" dt="2018-12-01T18:41:25.694" v="342" actId="1037"/>
          <ac:picMkLst>
            <pc:docMk/>
            <pc:sldMk cId="186018382" sldId="306"/>
            <ac:picMk id="4" creationId="{04243899-4E07-A142-A88A-B663AEE4AFB2}"/>
          </ac:picMkLst>
        </pc:picChg>
        <pc:picChg chg="add mod">
          <ac:chgData name="Davis6, Matthew S" userId="ff78a6a1-7733-4060-b9f3-612e74a451a1" providerId="ADAL" clId="{7222F6DA-2247-D548-BB0C-FA92E08A6DD8}" dt="2018-12-01T18:41:28.397" v="345" actId="1035"/>
          <ac:picMkLst>
            <pc:docMk/>
            <pc:sldMk cId="186018382" sldId="306"/>
            <ac:picMk id="5" creationId="{CCEDABC3-C914-C942-BFE7-8249D72048D5}"/>
          </ac:picMkLst>
        </pc:picChg>
        <pc:picChg chg="del">
          <ac:chgData name="Davis6, Matthew S" userId="ff78a6a1-7733-4060-b9f3-612e74a451a1" providerId="ADAL" clId="{7222F6DA-2247-D548-BB0C-FA92E08A6DD8}" dt="2018-12-01T18:41:10.662" v="333" actId="478"/>
          <ac:picMkLst>
            <pc:docMk/>
            <pc:sldMk cId="186018382" sldId="306"/>
            <ac:picMk id="13" creationId="{A9AFA110-0828-E047-A4B5-B155678CC84C}"/>
          </ac:picMkLst>
        </pc:picChg>
      </pc:sldChg>
      <pc:sldChg chg="add modNotesTx">
        <pc:chgData name="Davis6, Matthew S" userId="ff78a6a1-7733-4060-b9f3-612e74a451a1" providerId="ADAL" clId="{7222F6DA-2247-D548-BB0C-FA92E08A6DD8}" dt="2018-12-01T20:01:23.693" v="1390" actId="20577"/>
        <pc:sldMkLst>
          <pc:docMk/>
          <pc:sldMk cId="1241403327" sldId="306"/>
        </pc:sldMkLst>
      </pc:sldChg>
      <pc:sldChg chg="modSp">
        <pc:chgData name="Davis6, Matthew S" userId="ff78a6a1-7733-4060-b9f3-612e74a451a1" providerId="ADAL" clId="{7222F6DA-2247-D548-BB0C-FA92E08A6DD8}" dt="2018-12-01T19:52:58.718" v="1244" actId="20577"/>
        <pc:sldMkLst>
          <pc:docMk/>
          <pc:sldMk cId="24365033" sldId="307"/>
        </pc:sldMkLst>
        <pc:spChg chg="mod">
          <ac:chgData name="Davis6, Matthew S" userId="ff78a6a1-7733-4060-b9f3-612e74a451a1" providerId="ADAL" clId="{7222F6DA-2247-D548-BB0C-FA92E08A6DD8}" dt="2018-12-01T19:52:58.718" v="1244" actId="20577"/>
          <ac:spMkLst>
            <pc:docMk/>
            <pc:sldMk cId="24365033" sldId="307"/>
            <ac:spMk id="4" creationId="{9C767C18-8E81-4621-B82F-2BA0E09F4540}"/>
          </ac:spMkLst>
        </pc:spChg>
      </pc:sldChg>
      <pc:sldChg chg="modSp">
        <pc:chgData name="Davis6, Matthew S" userId="ff78a6a1-7733-4060-b9f3-612e74a451a1" providerId="ADAL" clId="{7222F6DA-2247-D548-BB0C-FA92E08A6DD8}" dt="2018-12-01T19:56:14.765" v="1259" actId="20577"/>
        <pc:sldMkLst>
          <pc:docMk/>
          <pc:sldMk cId="1736219283" sldId="308"/>
        </pc:sldMkLst>
        <pc:spChg chg="mod">
          <ac:chgData name="Davis6, Matthew S" userId="ff78a6a1-7733-4060-b9f3-612e74a451a1" providerId="ADAL" clId="{7222F6DA-2247-D548-BB0C-FA92E08A6DD8}" dt="2018-12-01T19:56:14.765" v="1259" actId="20577"/>
          <ac:spMkLst>
            <pc:docMk/>
            <pc:sldMk cId="1736219283" sldId="308"/>
            <ac:spMk id="4" creationId="{9C767C18-8E81-4621-B82F-2BA0E09F4540}"/>
          </ac:spMkLst>
        </pc:spChg>
      </pc:sldChg>
      <pc:sldChg chg="addSp modSp add modNotesTx">
        <pc:chgData name="Davis6, Matthew S" userId="ff78a6a1-7733-4060-b9f3-612e74a451a1" providerId="ADAL" clId="{7222F6DA-2247-D548-BB0C-FA92E08A6DD8}" dt="2018-12-01T20:00:05.476" v="1327" actId="20577"/>
        <pc:sldMkLst>
          <pc:docMk/>
          <pc:sldMk cId="1227895747" sldId="309"/>
        </pc:sldMkLst>
        <pc:spChg chg="mod">
          <ac:chgData name="Davis6, Matthew S" userId="ff78a6a1-7733-4060-b9f3-612e74a451a1" providerId="ADAL" clId="{7222F6DA-2247-D548-BB0C-FA92E08A6DD8}" dt="2018-12-01T19:06:10.455" v="589" actId="20577"/>
          <ac:spMkLst>
            <pc:docMk/>
            <pc:sldMk cId="1227895747" sldId="309"/>
            <ac:spMk id="2" creationId="{26FE7666-377D-8249-B32A-44F353590EA3}"/>
          </ac:spMkLst>
        </pc:spChg>
        <pc:graphicFrameChg chg="add mod modGraphic">
          <ac:chgData name="Davis6, Matthew S" userId="ff78a6a1-7733-4060-b9f3-612e74a451a1" providerId="ADAL" clId="{7222F6DA-2247-D548-BB0C-FA92E08A6DD8}" dt="2018-12-01T19:48:38.684" v="1218" actId="12385"/>
          <ac:graphicFrameMkLst>
            <pc:docMk/>
            <pc:sldMk cId="1227895747" sldId="309"/>
            <ac:graphicFrameMk id="3" creationId="{2A51225A-8710-824C-A6C4-17686AA8C456}"/>
          </ac:graphicFrameMkLst>
        </pc:graphicFrameChg>
      </pc:sldChg>
      <pc:sldChg chg="modSp del">
        <pc:chgData name="Davis6, Matthew S" userId="ff78a6a1-7733-4060-b9f3-612e74a451a1" providerId="ADAL" clId="{7222F6DA-2247-D548-BB0C-FA92E08A6DD8}" dt="2018-12-01T20:04:01.504" v="1426" actId="2696"/>
        <pc:sldMkLst>
          <pc:docMk/>
          <pc:sldMk cId="754979773" sldId="310"/>
        </pc:sldMkLst>
        <pc:spChg chg="mod">
          <ac:chgData name="Davis6, Matthew S" userId="ff78a6a1-7733-4060-b9f3-612e74a451a1" providerId="ADAL" clId="{7222F6DA-2247-D548-BB0C-FA92E08A6DD8}" dt="2018-12-01T19:42:19.833" v="1141" actId="20577"/>
          <ac:spMkLst>
            <pc:docMk/>
            <pc:sldMk cId="754979773" sldId="310"/>
            <ac:spMk id="4" creationId="{9C767C18-8E81-4621-B82F-2BA0E09F4540}"/>
          </ac:spMkLst>
        </pc:spChg>
      </pc:sldChg>
      <pc:sldChg chg="addSp delSp modSp del">
        <pc:chgData name="Davis6, Matthew S" userId="ff78a6a1-7733-4060-b9f3-612e74a451a1" providerId="ADAL" clId="{7222F6DA-2247-D548-BB0C-FA92E08A6DD8}" dt="2018-12-02T02:23:22.980" v="1942" actId="2696"/>
        <pc:sldMkLst>
          <pc:docMk/>
          <pc:sldMk cId="3296905914" sldId="311"/>
        </pc:sldMkLst>
        <pc:spChg chg="mod">
          <ac:chgData name="Davis6, Matthew S" userId="ff78a6a1-7733-4060-b9f3-612e74a451a1" providerId="ADAL" clId="{7222F6DA-2247-D548-BB0C-FA92E08A6DD8}" dt="2018-12-02T02:18:54.458" v="1938" actId="20577"/>
          <ac:spMkLst>
            <pc:docMk/>
            <pc:sldMk cId="3296905914" sldId="311"/>
            <ac:spMk id="3" creationId="{94F2E67C-5518-499F-BEFB-DCA2F38584F2}"/>
          </ac:spMkLst>
        </pc:spChg>
        <pc:spChg chg="del">
          <ac:chgData name="Davis6, Matthew S" userId="ff78a6a1-7733-4060-b9f3-612e74a451a1" providerId="ADAL" clId="{7222F6DA-2247-D548-BB0C-FA92E08A6DD8}" dt="2018-12-02T02:18:59.825" v="1940" actId="478"/>
          <ac:spMkLst>
            <pc:docMk/>
            <pc:sldMk cId="3296905914" sldId="311"/>
            <ac:spMk id="4" creationId="{9C767C18-8E81-4621-B82F-2BA0E09F4540}"/>
          </ac:spMkLst>
        </pc:spChg>
        <pc:spChg chg="add del mod">
          <ac:chgData name="Davis6, Matthew S" userId="ff78a6a1-7733-4060-b9f3-612e74a451a1" providerId="ADAL" clId="{7222F6DA-2247-D548-BB0C-FA92E08A6DD8}" dt="2018-12-02T02:19:02.649" v="1941" actId="478"/>
          <ac:spMkLst>
            <pc:docMk/>
            <pc:sldMk cId="3296905914" sldId="311"/>
            <ac:spMk id="6" creationId="{B98480F0-17F6-A840-AA6A-06A771AABE4E}"/>
          </ac:spMkLst>
        </pc:spChg>
        <pc:picChg chg="del">
          <ac:chgData name="Davis6, Matthew S" userId="ff78a6a1-7733-4060-b9f3-612e74a451a1" providerId="ADAL" clId="{7222F6DA-2247-D548-BB0C-FA92E08A6DD8}" dt="2018-12-02T02:18:58.197" v="1939" actId="478"/>
          <ac:picMkLst>
            <pc:docMk/>
            <pc:sldMk cId="3296905914" sldId="311"/>
            <ac:picMk id="2" creationId="{15BE7CBF-29D2-47C3-A03A-6189E26D0B4F}"/>
          </ac:picMkLst>
        </pc:picChg>
      </pc:sldChg>
      <pc:sldChg chg="addSp modSp add">
        <pc:chgData name="Davis6, Matthew S" userId="ff78a6a1-7733-4060-b9f3-612e74a451a1" providerId="ADAL" clId="{7222F6DA-2247-D548-BB0C-FA92E08A6DD8}" dt="2018-12-01T20:00:30.136" v="1329" actId="14734"/>
        <pc:sldMkLst>
          <pc:docMk/>
          <pc:sldMk cId="1148507368" sldId="312"/>
        </pc:sldMkLst>
        <pc:spChg chg="mod">
          <ac:chgData name="Davis6, Matthew S" userId="ff78a6a1-7733-4060-b9f3-612e74a451a1" providerId="ADAL" clId="{7222F6DA-2247-D548-BB0C-FA92E08A6DD8}" dt="2018-12-01T19:48:06.108" v="1216" actId="20577"/>
          <ac:spMkLst>
            <pc:docMk/>
            <pc:sldMk cId="1148507368" sldId="312"/>
            <ac:spMk id="2" creationId="{45C26540-75C2-6B46-AE70-BD088ACC3C0A}"/>
          </ac:spMkLst>
        </pc:spChg>
        <pc:graphicFrameChg chg="add mod modGraphic">
          <ac:chgData name="Davis6, Matthew S" userId="ff78a6a1-7733-4060-b9f3-612e74a451a1" providerId="ADAL" clId="{7222F6DA-2247-D548-BB0C-FA92E08A6DD8}" dt="2018-12-01T20:00:30.136" v="1329" actId="14734"/>
          <ac:graphicFrameMkLst>
            <pc:docMk/>
            <pc:sldMk cId="1148507368" sldId="312"/>
            <ac:graphicFrameMk id="3" creationId="{246F4F90-3AB0-6C48-A11C-0E7CDFB44132}"/>
          </ac:graphicFrameMkLst>
        </pc:graphicFrameChg>
      </pc:sldChg>
      <pc:sldChg chg="addSp delSp modSp modNotesTx">
        <pc:chgData name="Davis6, Matthew S" userId="ff78a6a1-7733-4060-b9f3-612e74a451a1" providerId="ADAL" clId="{7222F6DA-2247-D548-BB0C-FA92E08A6DD8}" dt="2018-12-02T02:12:09.166" v="1710"/>
        <pc:sldMkLst>
          <pc:docMk/>
          <pc:sldMk cId="2216020632" sldId="313"/>
        </pc:sldMkLst>
        <pc:spChg chg="mod">
          <ac:chgData name="Davis6, Matthew S" userId="ff78a6a1-7733-4060-b9f3-612e74a451a1" providerId="ADAL" clId="{7222F6DA-2247-D548-BB0C-FA92E08A6DD8}" dt="2018-12-02T01:59:20.370" v="1518" actId="1036"/>
          <ac:spMkLst>
            <pc:docMk/>
            <pc:sldMk cId="2216020632" sldId="313"/>
            <ac:spMk id="2" creationId="{40262E8D-1DB7-4A5A-9D14-EAE41A5D0D0B}"/>
          </ac:spMkLst>
        </pc:spChg>
        <pc:spChg chg="add del mod">
          <ac:chgData name="Davis6, Matthew S" userId="ff78a6a1-7733-4060-b9f3-612e74a451a1" providerId="ADAL" clId="{7222F6DA-2247-D548-BB0C-FA92E08A6DD8}" dt="2018-12-02T02:11:55.076" v="1705"/>
          <ac:spMkLst>
            <pc:docMk/>
            <pc:sldMk cId="2216020632" sldId="313"/>
            <ac:spMk id="3" creationId="{94F2E67C-5518-499F-BEFB-DCA2F38584F2}"/>
          </ac:spMkLst>
        </pc:spChg>
        <pc:spChg chg="add del">
          <ac:chgData name="Davis6, Matthew S" userId="ff78a6a1-7733-4060-b9f3-612e74a451a1" providerId="ADAL" clId="{7222F6DA-2247-D548-BB0C-FA92E08A6DD8}" dt="2018-12-02T01:58:46.506" v="1502"/>
          <ac:spMkLst>
            <pc:docMk/>
            <pc:sldMk cId="2216020632" sldId="313"/>
            <ac:spMk id="7" creationId="{1994900C-E1E8-0E40-8DDA-9CA60DA1A0CF}"/>
          </ac:spMkLst>
        </pc:spChg>
        <pc:spChg chg="add mod">
          <ac:chgData name="Davis6, Matthew S" userId="ff78a6a1-7733-4060-b9f3-612e74a451a1" providerId="ADAL" clId="{7222F6DA-2247-D548-BB0C-FA92E08A6DD8}" dt="2018-12-02T02:01:54.117" v="1527" actId="208"/>
          <ac:spMkLst>
            <pc:docMk/>
            <pc:sldMk cId="2216020632" sldId="313"/>
            <ac:spMk id="8" creationId="{2BAAB25F-2810-DB4C-ADE0-B6FA5AC89F3F}"/>
          </ac:spMkLst>
        </pc:spChg>
        <pc:spChg chg="add del mod">
          <ac:chgData name="Davis6, Matthew S" userId="ff78a6a1-7733-4060-b9f3-612e74a451a1" providerId="ADAL" clId="{7222F6DA-2247-D548-BB0C-FA92E08A6DD8}" dt="2018-12-02T01:59:07.089" v="1511" actId="478"/>
          <ac:spMkLst>
            <pc:docMk/>
            <pc:sldMk cId="2216020632" sldId="313"/>
            <ac:spMk id="9" creationId="{63788913-EE95-EF4C-9F42-699D7182C0E2}"/>
          </ac:spMkLst>
        </pc:spChg>
        <pc:spChg chg="add mod">
          <ac:chgData name="Davis6, Matthew S" userId="ff78a6a1-7733-4060-b9f3-612e74a451a1" providerId="ADAL" clId="{7222F6DA-2247-D548-BB0C-FA92E08A6DD8}" dt="2018-12-02T02:01:54.601" v="1528" actId="208"/>
          <ac:spMkLst>
            <pc:docMk/>
            <pc:sldMk cId="2216020632" sldId="313"/>
            <ac:spMk id="10" creationId="{85A7B45B-FDC2-A844-8E5D-FA76A33C7D51}"/>
          </ac:spMkLst>
        </pc:spChg>
        <pc:spChg chg="add mod">
          <ac:chgData name="Davis6, Matthew S" userId="ff78a6a1-7733-4060-b9f3-612e74a451a1" providerId="ADAL" clId="{7222F6DA-2247-D548-BB0C-FA92E08A6DD8}" dt="2018-12-02T02:00:07.311" v="1523" actId="208"/>
          <ac:spMkLst>
            <pc:docMk/>
            <pc:sldMk cId="2216020632" sldId="313"/>
            <ac:spMk id="11" creationId="{C375BE78-6352-994E-B989-728CC0711301}"/>
          </ac:spMkLst>
        </pc:spChg>
        <pc:spChg chg="add mod">
          <ac:chgData name="Davis6, Matthew S" userId="ff78a6a1-7733-4060-b9f3-612e74a451a1" providerId="ADAL" clId="{7222F6DA-2247-D548-BB0C-FA92E08A6DD8}" dt="2018-12-02T02:01:54.601" v="1528" actId="208"/>
          <ac:spMkLst>
            <pc:docMk/>
            <pc:sldMk cId="2216020632" sldId="313"/>
            <ac:spMk id="12" creationId="{D0E01D6F-BDD5-CE4E-B7C2-0A1F20D1C687}"/>
          </ac:spMkLst>
        </pc:spChg>
        <pc:spChg chg="add mod">
          <ac:chgData name="Davis6, Matthew S" userId="ff78a6a1-7733-4060-b9f3-612e74a451a1" providerId="ADAL" clId="{7222F6DA-2247-D548-BB0C-FA92E08A6DD8}" dt="2018-12-02T02:01:54.117" v="1527" actId="208"/>
          <ac:spMkLst>
            <pc:docMk/>
            <pc:sldMk cId="2216020632" sldId="313"/>
            <ac:spMk id="13" creationId="{664637B3-1219-5942-B00E-D45137215B8C}"/>
          </ac:spMkLst>
        </pc:spChg>
        <pc:spChg chg="add del mod">
          <ac:chgData name="Davis6, Matthew S" userId="ff78a6a1-7733-4060-b9f3-612e74a451a1" providerId="ADAL" clId="{7222F6DA-2247-D548-BB0C-FA92E08A6DD8}" dt="2018-12-02T02:12:09.166" v="1710"/>
          <ac:spMkLst>
            <pc:docMk/>
            <pc:sldMk cId="2216020632" sldId="313"/>
            <ac:spMk id="14" creationId="{38B78E46-9CA6-664A-86F5-50A541D1910D}"/>
          </ac:spMkLst>
        </pc:spChg>
        <pc:graphicFrameChg chg="add mod modGraphic">
          <ac:chgData name="Davis6, Matthew S" userId="ff78a6a1-7733-4060-b9f3-612e74a451a1" providerId="ADAL" clId="{7222F6DA-2247-D548-BB0C-FA92E08A6DD8}" dt="2018-12-01T19:51:01.984" v="1228" actId="122"/>
          <ac:graphicFrameMkLst>
            <pc:docMk/>
            <pc:sldMk cId="2216020632" sldId="313"/>
            <ac:graphicFrameMk id="5" creationId="{3C4337A2-5FAD-754C-B051-A673B72598CC}"/>
          </ac:graphicFrameMkLst>
        </pc:graphicFrameChg>
        <pc:picChg chg="add del mod">
          <ac:chgData name="Davis6, Matthew S" userId="ff78a6a1-7733-4060-b9f3-612e74a451a1" providerId="ADAL" clId="{7222F6DA-2247-D548-BB0C-FA92E08A6DD8}" dt="2018-12-02T01:59:04.059" v="1509" actId="478"/>
          <ac:picMkLst>
            <pc:docMk/>
            <pc:sldMk cId="2216020632" sldId="313"/>
            <ac:picMk id="6" creationId="{0531290F-E8FA-9F45-9494-D670173A4090}"/>
          </ac:picMkLst>
        </pc:picChg>
      </pc:sldChg>
      <pc:sldChg chg="delSp modSp add del">
        <pc:chgData name="Davis6, Matthew S" userId="ff78a6a1-7733-4060-b9f3-612e74a451a1" providerId="ADAL" clId="{7222F6DA-2247-D548-BB0C-FA92E08A6DD8}" dt="2018-12-01T19:43:57.052" v="1153" actId="2696"/>
        <pc:sldMkLst>
          <pc:docMk/>
          <pc:sldMk cId="1863262884" sldId="314"/>
        </pc:sldMkLst>
        <pc:spChg chg="mod">
          <ac:chgData name="Davis6, Matthew S" userId="ff78a6a1-7733-4060-b9f3-612e74a451a1" providerId="ADAL" clId="{7222F6DA-2247-D548-BB0C-FA92E08A6DD8}" dt="2018-12-01T19:40:45.504" v="1085" actId="20577"/>
          <ac:spMkLst>
            <pc:docMk/>
            <pc:sldMk cId="1863262884" sldId="314"/>
            <ac:spMk id="3" creationId="{94F2E67C-5518-499F-BEFB-DCA2F38584F2}"/>
          </ac:spMkLst>
        </pc:spChg>
        <pc:spChg chg="mod">
          <ac:chgData name="Davis6, Matthew S" userId="ff78a6a1-7733-4060-b9f3-612e74a451a1" providerId="ADAL" clId="{7222F6DA-2247-D548-BB0C-FA92E08A6DD8}" dt="2018-12-01T19:43:02.319" v="1152" actId="5793"/>
          <ac:spMkLst>
            <pc:docMk/>
            <pc:sldMk cId="1863262884" sldId="314"/>
            <ac:spMk id="4" creationId="{9C767C18-8E81-4621-B82F-2BA0E09F4540}"/>
          </ac:spMkLst>
        </pc:spChg>
        <pc:picChg chg="del">
          <ac:chgData name="Davis6, Matthew S" userId="ff78a6a1-7733-4060-b9f3-612e74a451a1" providerId="ADAL" clId="{7222F6DA-2247-D548-BB0C-FA92E08A6DD8}" dt="2018-12-01T19:40:37.018" v="1074" actId="478"/>
          <ac:picMkLst>
            <pc:docMk/>
            <pc:sldMk cId="1863262884" sldId="314"/>
            <ac:picMk id="2" creationId="{15BE7CBF-29D2-47C3-A03A-6189E26D0B4F}"/>
          </ac:picMkLst>
        </pc:picChg>
      </pc:sldChg>
      <pc:sldChg chg="addSp delSp modSp add del">
        <pc:chgData name="Davis6, Matthew S" userId="ff78a6a1-7733-4060-b9f3-612e74a451a1" providerId="ADAL" clId="{7222F6DA-2247-D548-BB0C-FA92E08A6DD8}" dt="2018-12-01T20:03:21.578" v="1397" actId="2696"/>
        <pc:sldMkLst>
          <pc:docMk/>
          <pc:sldMk cId="2955900604" sldId="315"/>
        </pc:sldMkLst>
        <pc:spChg chg="del">
          <ac:chgData name="Davis6, Matthew S" userId="ff78a6a1-7733-4060-b9f3-612e74a451a1" providerId="ADAL" clId="{7222F6DA-2247-D548-BB0C-FA92E08A6DD8}" dt="2018-12-01T20:02:20.282" v="1392"/>
          <ac:spMkLst>
            <pc:docMk/>
            <pc:sldMk cId="2955900604" sldId="315"/>
            <ac:spMk id="2" creationId="{42EA64EC-84B8-FE48-B54E-E5DD1CC21DBE}"/>
          </ac:spMkLst>
        </pc:spChg>
        <pc:spChg chg="add del mod">
          <ac:chgData name="Davis6, Matthew S" userId="ff78a6a1-7733-4060-b9f3-612e74a451a1" providerId="ADAL" clId="{7222F6DA-2247-D548-BB0C-FA92E08A6DD8}" dt="2018-12-01T20:03:04.256" v="1396"/>
          <ac:spMkLst>
            <pc:docMk/>
            <pc:sldMk cId="2955900604" sldId="315"/>
            <ac:spMk id="3" creationId="{2E49924D-9D4F-1542-9681-9F2E5EEFD9C4}"/>
          </ac:spMkLst>
        </pc:spChg>
        <pc:spChg chg="add del mod">
          <ac:chgData name="Davis6, Matthew S" userId="ff78a6a1-7733-4060-b9f3-612e74a451a1" providerId="ADAL" clId="{7222F6DA-2247-D548-BB0C-FA92E08A6DD8}" dt="2018-12-01T20:03:04.256" v="1396"/>
          <ac:spMkLst>
            <pc:docMk/>
            <pc:sldMk cId="2955900604" sldId="315"/>
            <ac:spMk id="4" creationId="{B80D2DFF-FF93-F64C-A8CD-461B2B9E8C30}"/>
          </ac:spMkLst>
        </pc:spChg>
        <pc:spChg chg="add del mod">
          <ac:chgData name="Davis6, Matthew S" userId="ff78a6a1-7733-4060-b9f3-612e74a451a1" providerId="ADAL" clId="{7222F6DA-2247-D548-BB0C-FA92E08A6DD8}" dt="2018-12-01T20:03:04.256" v="1396"/>
          <ac:spMkLst>
            <pc:docMk/>
            <pc:sldMk cId="2955900604" sldId="315"/>
            <ac:spMk id="5" creationId="{B4E73A6A-FF9D-B343-AD1F-213A56DC62C6}"/>
          </ac:spMkLst>
        </pc:spChg>
        <pc:spChg chg="add del mod">
          <ac:chgData name="Davis6, Matthew S" userId="ff78a6a1-7733-4060-b9f3-612e74a451a1" providerId="ADAL" clId="{7222F6DA-2247-D548-BB0C-FA92E08A6DD8}" dt="2018-12-01T20:03:04.256" v="1396"/>
          <ac:spMkLst>
            <pc:docMk/>
            <pc:sldMk cId="2955900604" sldId="315"/>
            <ac:spMk id="6" creationId="{622C3E05-2CBD-0E41-9AEB-DF003D733E35}"/>
          </ac:spMkLst>
        </pc:spChg>
        <pc:spChg chg="add del mod">
          <ac:chgData name="Davis6, Matthew S" userId="ff78a6a1-7733-4060-b9f3-612e74a451a1" providerId="ADAL" clId="{7222F6DA-2247-D548-BB0C-FA92E08A6DD8}" dt="2018-12-01T20:03:04.256" v="1396"/>
          <ac:spMkLst>
            <pc:docMk/>
            <pc:sldMk cId="2955900604" sldId="315"/>
            <ac:spMk id="7" creationId="{0AF660CA-913D-A748-A397-B02DA708536E}"/>
          </ac:spMkLst>
        </pc:spChg>
        <pc:spChg chg="add del mod">
          <ac:chgData name="Davis6, Matthew S" userId="ff78a6a1-7733-4060-b9f3-612e74a451a1" providerId="ADAL" clId="{7222F6DA-2247-D548-BB0C-FA92E08A6DD8}" dt="2018-12-01T20:02:51.202" v="1395"/>
          <ac:spMkLst>
            <pc:docMk/>
            <pc:sldMk cId="2955900604" sldId="315"/>
            <ac:spMk id="8" creationId="{64FB5EDD-C33F-BD40-AE77-881E385F6610}"/>
          </ac:spMkLst>
        </pc:spChg>
        <pc:spChg chg="add del mod">
          <ac:chgData name="Davis6, Matthew S" userId="ff78a6a1-7733-4060-b9f3-612e74a451a1" providerId="ADAL" clId="{7222F6DA-2247-D548-BB0C-FA92E08A6DD8}" dt="2018-12-01T20:02:51.202" v="1395"/>
          <ac:spMkLst>
            <pc:docMk/>
            <pc:sldMk cId="2955900604" sldId="315"/>
            <ac:spMk id="9" creationId="{8C026FC9-EA0B-D14B-B3B8-765325E01D61}"/>
          </ac:spMkLst>
        </pc:spChg>
        <pc:spChg chg="add del mod">
          <ac:chgData name="Davis6, Matthew S" userId="ff78a6a1-7733-4060-b9f3-612e74a451a1" providerId="ADAL" clId="{7222F6DA-2247-D548-BB0C-FA92E08A6DD8}" dt="2018-12-01T20:02:51.202" v="1395"/>
          <ac:spMkLst>
            <pc:docMk/>
            <pc:sldMk cId="2955900604" sldId="315"/>
            <ac:spMk id="10" creationId="{D650075D-0AD0-314E-9A0E-D5F144223DAB}"/>
          </ac:spMkLst>
        </pc:spChg>
      </pc:sldChg>
      <pc:sldChg chg="modSp add">
        <pc:chgData name="Davis6, Matthew S" userId="ff78a6a1-7733-4060-b9f3-612e74a451a1" providerId="ADAL" clId="{7222F6DA-2247-D548-BB0C-FA92E08A6DD8}" dt="2018-12-01T20:03:59.991" v="1425" actId="20577"/>
        <pc:sldMkLst>
          <pc:docMk/>
          <pc:sldMk cId="3643528522" sldId="315"/>
        </pc:sldMkLst>
        <pc:spChg chg="mod">
          <ac:chgData name="Davis6, Matthew S" userId="ff78a6a1-7733-4060-b9f3-612e74a451a1" providerId="ADAL" clId="{7222F6DA-2247-D548-BB0C-FA92E08A6DD8}" dt="2018-12-01T20:03:42.104" v="1421" actId="14100"/>
          <ac:spMkLst>
            <pc:docMk/>
            <pc:sldMk cId="3643528522" sldId="315"/>
            <ac:spMk id="2" creationId="{3560F281-4FF6-4617-A809-AC9C15ECF18A}"/>
          </ac:spMkLst>
        </pc:spChg>
        <pc:spChg chg="mod">
          <ac:chgData name="Davis6, Matthew S" userId="ff78a6a1-7733-4060-b9f3-612e74a451a1" providerId="ADAL" clId="{7222F6DA-2247-D548-BB0C-FA92E08A6DD8}" dt="2018-12-01T20:03:59.991" v="1425" actId="20577"/>
          <ac:spMkLst>
            <pc:docMk/>
            <pc:sldMk cId="3643528522" sldId="315"/>
            <ac:spMk id="9" creationId="{BE909949-3312-443B-9424-1E301187F083}"/>
          </ac:spMkLst>
        </pc:spChg>
      </pc:sldChg>
      <pc:sldChg chg="addSp delSp modSp add">
        <pc:chgData name="Davis6, Matthew S" userId="ff78a6a1-7733-4060-b9f3-612e74a451a1" providerId="ADAL" clId="{7222F6DA-2247-D548-BB0C-FA92E08A6DD8}" dt="2018-12-02T22:54:44.128" v="2187" actId="1076"/>
        <pc:sldMkLst>
          <pc:docMk/>
          <pc:sldMk cId="1287081371" sldId="316"/>
        </pc:sldMkLst>
        <pc:spChg chg="add mod">
          <ac:chgData name="Davis6, Matthew S" userId="ff78a6a1-7733-4060-b9f3-612e74a451a1" providerId="ADAL" clId="{7222F6DA-2247-D548-BB0C-FA92E08A6DD8}" dt="2018-12-02T22:54:31.944" v="2185" actId="1582"/>
          <ac:spMkLst>
            <pc:docMk/>
            <pc:sldMk cId="1287081371" sldId="316"/>
            <ac:spMk id="2" creationId="{E12DA7DB-DEB9-0F46-95CB-C33C4FCE37D6}"/>
          </ac:spMkLst>
        </pc:spChg>
        <pc:spChg chg="mod">
          <ac:chgData name="Davis6, Matthew S" userId="ff78a6a1-7733-4060-b9f3-612e74a451a1" providerId="ADAL" clId="{7222F6DA-2247-D548-BB0C-FA92E08A6DD8}" dt="2018-12-02T02:12:24.960" v="1729" actId="20577"/>
          <ac:spMkLst>
            <pc:docMk/>
            <pc:sldMk cId="1287081371" sldId="316"/>
            <ac:spMk id="3" creationId="{94F2E67C-5518-499F-BEFB-DCA2F38584F2}"/>
          </ac:spMkLst>
        </pc:spChg>
        <pc:spChg chg="del mod">
          <ac:chgData name="Davis6, Matthew S" userId="ff78a6a1-7733-4060-b9f3-612e74a451a1" providerId="ADAL" clId="{7222F6DA-2247-D548-BB0C-FA92E08A6DD8}" dt="2018-12-02T02:12:31.947" v="1731" actId="478"/>
          <ac:spMkLst>
            <pc:docMk/>
            <pc:sldMk cId="1287081371" sldId="316"/>
            <ac:spMk id="4" creationId="{9C767C18-8E81-4621-B82F-2BA0E09F4540}"/>
          </ac:spMkLst>
        </pc:spChg>
        <pc:spChg chg="add del mod">
          <ac:chgData name="Davis6, Matthew S" userId="ff78a6a1-7733-4060-b9f3-612e74a451a1" providerId="ADAL" clId="{7222F6DA-2247-D548-BB0C-FA92E08A6DD8}" dt="2018-12-02T02:12:34.031" v="1732" actId="478"/>
          <ac:spMkLst>
            <pc:docMk/>
            <pc:sldMk cId="1287081371" sldId="316"/>
            <ac:spMk id="6" creationId="{991235F1-90FC-B143-8A54-632A9DA50BD9}"/>
          </ac:spMkLst>
        </pc:spChg>
        <pc:spChg chg="add mod">
          <ac:chgData name="Davis6, Matthew S" userId="ff78a6a1-7733-4060-b9f3-612e74a451a1" providerId="ADAL" clId="{7222F6DA-2247-D548-BB0C-FA92E08A6DD8}" dt="2018-12-02T22:54:44.128" v="2187" actId="1076"/>
          <ac:spMkLst>
            <pc:docMk/>
            <pc:sldMk cId="1287081371" sldId="316"/>
            <ac:spMk id="10" creationId="{2932E646-EE70-7244-93C2-7D036BB21445}"/>
          </ac:spMkLst>
        </pc:spChg>
        <pc:graphicFrameChg chg="add mod modGraphic">
          <ac:chgData name="Davis6, Matthew S" userId="ff78a6a1-7733-4060-b9f3-612e74a451a1" providerId="ADAL" clId="{7222F6DA-2247-D548-BB0C-FA92E08A6DD8}" dt="2018-12-02T02:23:57.426" v="1948" actId="403"/>
          <ac:graphicFrameMkLst>
            <pc:docMk/>
            <pc:sldMk cId="1287081371" sldId="316"/>
            <ac:graphicFrameMk id="7" creationId="{7F453B39-2C26-9F46-A1B6-4ECE701D6684}"/>
          </ac:graphicFrameMkLst>
        </pc:graphicFrameChg>
        <pc:graphicFrameChg chg="add mod modGraphic">
          <ac:chgData name="Davis6, Matthew S" userId="ff78a6a1-7733-4060-b9f3-612e74a451a1" providerId="ADAL" clId="{7222F6DA-2247-D548-BB0C-FA92E08A6DD8}" dt="2018-12-02T02:24:02.749" v="1950" actId="403"/>
          <ac:graphicFrameMkLst>
            <pc:docMk/>
            <pc:sldMk cId="1287081371" sldId="316"/>
            <ac:graphicFrameMk id="8" creationId="{35BF26A5-5995-944F-8AF7-B87A2DC176BD}"/>
          </ac:graphicFrameMkLst>
        </pc:graphicFrameChg>
        <pc:graphicFrameChg chg="add mod modGraphic">
          <ac:chgData name="Davis6, Matthew S" userId="ff78a6a1-7733-4060-b9f3-612e74a451a1" providerId="ADAL" clId="{7222F6DA-2247-D548-BB0C-FA92E08A6DD8}" dt="2018-12-02T02:24:11.335" v="1962" actId="1035"/>
          <ac:graphicFrameMkLst>
            <pc:docMk/>
            <pc:sldMk cId="1287081371" sldId="316"/>
            <ac:graphicFrameMk id="9" creationId="{DA1BDF78-F077-B94D-9B35-BA2F36E6926F}"/>
          </ac:graphicFrameMkLst>
        </pc:graphicFrameChg>
        <pc:picChg chg="del">
          <ac:chgData name="Davis6, Matthew S" userId="ff78a6a1-7733-4060-b9f3-612e74a451a1" providerId="ADAL" clId="{7222F6DA-2247-D548-BB0C-FA92E08A6DD8}" dt="2018-12-02T02:12:15.189" v="1713" actId="478"/>
          <ac:picMkLst>
            <pc:docMk/>
            <pc:sldMk cId="1287081371" sldId="316"/>
            <ac:picMk id="2" creationId="{15BE7CBF-29D2-47C3-A03A-6189E26D0B4F}"/>
          </ac:picMkLst>
        </pc:picChg>
      </pc:sldChg>
      <pc:sldChg chg="addSp delSp modSp add del">
        <pc:chgData name="Davis6, Matthew S" userId="ff78a6a1-7733-4060-b9f3-612e74a451a1" providerId="ADAL" clId="{7222F6DA-2247-D548-BB0C-FA92E08A6DD8}" dt="2018-12-02T02:12:10.931" v="1711" actId="2696"/>
        <pc:sldMkLst>
          <pc:docMk/>
          <pc:sldMk cId="1333211705" sldId="316"/>
        </pc:sldMkLst>
        <pc:spChg chg="del">
          <ac:chgData name="Davis6, Matthew S" userId="ff78a6a1-7733-4060-b9f3-612e74a451a1" providerId="ADAL" clId="{7222F6DA-2247-D548-BB0C-FA92E08A6DD8}" dt="2018-12-02T02:11:35.851" v="1684"/>
          <ac:spMkLst>
            <pc:docMk/>
            <pc:sldMk cId="1333211705" sldId="316"/>
            <ac:spMk id="2" creationId="{49B609F7-6597-094C-BD53-F3DBAD8C97B5}"/>
          </ac:spMkLst>
        </pc:spChg>
        <pc:spChg chg="del">
          <ac:chgData name="Davis6, Matthew S" userId="ff78a6a1-7733-4060-b9f3-612e74a451a1" providerId="ADAL" clId="{7222F6DA-2247-D548-BB0C-FA92E08A6DD8}" dt="2018-12-02T02:11:35.851" v="1684"/>
          <ac:spMkLst>
            <pc:docMk/>
            <pc:sldMk cId="1333211705" sldId="316"/>
            <ac:spMk id="3" creationId="{CC2D6505-58DE-0D4A-8737-03DBAA09783C}"/>
          </ac:spMkLst>
        </pc:spChg>
        <pc:spChg chg="del">
          <ac:chgData name="Davis6, Matthew S" userId="ff78a6a1-7733-4060-b9f3-612e74a451a1" providerId="ADAL" clId="{7222F6DA-2247-D548-BB0C-FA92E08A6DD8}" dt="2018-12-02T02:11:35.851" v="1684"/>
          <ac:spMkLst>
            <pc:docMk/>
            <pc:sldMk cId="1333211705" sldId="316"/>
            <ac:spMk id="4" creationId="{63E11E5D-07B6-5C42-B9DA-BF30B6069B59}"/>
          </ac:spMkLst>
        </pc:spChg>
        <pc:spChg chg="del">
          <ac:chgData name="Davis6, Matthew S" userId="ff78a6a1-7733-4060-b9f3-612e74a451a1" providerId="ADAL" clId="{7222F6DA-2247-D548-BB0C-FA92E08A6DD8}" dt="2018-12-02T02:11:35.851" v="1684"/>
          <ac:spMkLst>
            <pc:docMk/>
            <pc:sldMk cId="1333211705" sldId="316"/>
            <ac:spMk id="5" creationId="{91999CD1-CE40-E847-A4E2-A52F1FD8CCF4}"/>
          </ac:spMkLst>
        </pc:spChg>
        <pc:spChg chg="add mod">
          <ac:chgData name="Davis6, Matthew S" userId="ff78a6a1-7733-4060-b9f3-612e74a451a1" providerId="ADAL" clId="{7222F6DA-2247-D548-BB0C-FA92E08A6DD8}" dt="2018-12-02T02:11:45.141" v="1704" actId="20577"/>
          <ac:spMkLst>
            <pc:docMk/>
            <pc:sldMk cId="1333211705" sldId="316"/>
            <ac:spMk id="6" creationId="{F7E83832-0CEC-F545-976A-C290371FD0BF}"/>
          </ac:spMkLst>
        </pc:spChg>
        <pc:spChg chg="add del">
          <ac:chgData name="Davis6, Matthew S" userId="ff78a6a1-7733-4060-b9f3-612e74a451a1" providerId="ADAL" clId="{7222F6DA-2247-D548-BB0C-FA92E08A6DD8}" dt="2018-12-02T02:12:05.472" v="1708"/>
          <ac:spMkLst>
            <pc:docMk/>
            <pc:sldMk cId="1333211705" sldId="316"/>
            <ac:spMk id="7" creationId="{0585B1AE-C4D0-5A46-83A5-4FE1C6499396}"/>
          </ac:spMkLst>
        </pc:spChg>
      </pc:sldChg>
      <pc:sldChg chg="addSp modSp add">
        <pc:chgData name="Davis6, Matthew S" userId="ff78a6a1-7733-4060-b9f3-612e74a451a1" providerId="ADAL" clId="{7222F6DA-2247-D548-BB0C-FA92E08A6DD8}" dt="2018-12-02T22:48:43.914" v="1967" actId="164"/>
        <pc:sldMkLst>
          <pc:docMk/>
          <pc:sldMk cId="2122063720" sldId="317"/>
        </pc:sldMkLst>
        <pc:spChg chg="mod">
          <ac:chgData name="Davis6, Matthew S" userId="ff78a6a1-7733-4060-b9f3-612e74a451a1" providerId="ADAL" clId="{7222F6DA-2247-D548-BB0C-FA92E08A6DD8}" dt="2018-12-02T22:48:43.914" v="1967" actId="164"/>
          <ac:spMkLst>
            <pc:docMk/>
            <pc:sldMk cId="2122063720" sldId="317"/>
            <ac:spMk id="5" creationId="{BDAC5719-9160-455B-8F9F-63CB4BF4AC57}"/>
          </ac:spMkLst>
        </pc:spChg>
        <pc:grpChg chg="add mod">
          <ac:chgData name="Davis6, Matthew S" userId="ff78a6a1-7733-4060-b9f3-612e74a451a1" providerId="ADAL" clId="{7222F6DA-2247-D548-BB0C-FA92E08A6DD8}" dt="2018-12-02T22:48:43.914" v="1967" actId="164"/>
          <ac:grpSpMkLst>
            <pc:docMk/>
            <pc:sldMk cId="2122063720" sldId="317"/>
            <ac:grpSpMk id="6" creationId="{E7677632-E012-904F-82B5-7B8A3A924671}"/>
          </ac:grpSpMkLst>
        </pc:grpChg>
        <pc:picChg chg="mod">
          <ac:chgData name="Davis6, Matthew S" userId="ff78a6a1-7733-4060-b9f3-612e74a451a1" providerId="ADAL" clId="{7222F6DA-2247-D548-BB0C-FA92E08A6DD8}" dt="2018-12-02T22:48:43.914" v="1967" actId="164"/>
          <ac:picMkLst>
            <pc:docMk/>
            <pc:sldMk cId="2122063720" sldId="317"/>
            <ac:picMk id="2" creationId="{15BE7CBF-29D2-47C3-A03A-6189E26D0B4F}"/>
          </ac:picMkLst>
        </pc:picChg>
      </pc:sldChg>
      <pc:sldChg chg="addSp delSp modSp add">
        <pc:chgData name="Davis6, Matthew S" userId="ff78a6a1-7733-4060-b9f3-612e74a451a1" providerId="ADAL" clId="{7222F6DA-2247-D548-BB0C-FA92E08A6DD8}" dt="2018-12-02T22:53:04.260" v="2178" actId="29295"/>
        <pc:sldMkLst>
          <pc:docMk/>
          <pc:sldMk cId="4011134231" sldId="318"/>
        </pc:sldMkLst>
        <pc:spChg chg="del">
          <ac:chgData name="Davis6, Matthew S" userId="ff78a6a1-7733-4060-b9f3-612e74a451a1" providerId="ADAL" clId="{7222F6DA-2247-D548-BB0C-FA92E08A6DD8}" dt="2018-12-02T22:49:34.319" v="1992" actId="478"/>
          <ac:spMkLst>
            <pc:docMk/>
            <pc:sldMk cId="4011134231" sldId="318"/>
            <ac:spMk id="4" creationId="{9C767C18-8E81-4621-B82F-2BA0E09F4540}"/>
          </ac:spMkLst>
        </pc:spChg>
        <pc:spChg chg="add mod">
          <ac:chgData name="Davis6, Matthew S" userId="ff78a6a1-7733-4060-b9f3-612e74a451a1" providerId="ADAL" clId="{7222F6DA-2247-D548-BB0C-FA92E08A6DD8}" dt="2018-12-02T22:52:45.112" v="2163" actId="115"/>
          <ac:spMkLst>
            <pc:docMk/>
            <pc:sldMk cId="4011134231" sldId="318"/>
            <ac:spMk id="8" creationId="{4F52BDDA-BA8B-B84F-A4E9-957587D2CF3C}"/>
          </ac:spMkLst>
        </pc:spChg>
        <pc:grpChg chg="mod">
          <ac:chgData name="Davis6, Matthew S" userId="ff78a6a1-7733-4060-b9f3-612e74a451a1" providerId="ADAL" clId="{7222F6DA-2247-D548-BB0C-FA92E08A6DD8}" dt="2018-12-02T22:52:58.872" v="2165" actId="1076"/>
          <ac:grpSpMkLst>
            <pc:docMk/>
            <pc:sldMk cId="4011134231" sldId="318"/>
            <ac:grpSpMk id="6" creationId="{E7677632-E012-904F-82B5-7B8A3A924671}"/>
          </ac:grpSpMkLst>
        </pc:grpChg>
        <pc:picChg chg="mod">
          <ac:chgData name="Davis6, Matthew S" userId="ff78a6a1-7733-4060-b9f3-612e74a451a1" providerId="ADAL" clId="{7222F6DA-2247-D548-BB0C-FA92E08A6DD8}" dt="2018-12-02T22:53:04.260" v="2178" actId="29295"/>
          <ac:picMkLst>
            <pc:docMk/>
            <pc:sldMk cId="4011134231" sldId="318"/>
            <ac:picMk id="2" creationId="{15BE7CBF-29D2-47C3-A03A-6189E26D0B4F}"/>
          </ac:picMkLst>
        </pc:picChg>
      </pc:sldChg>
      <pc:sldMasterChg chg="delSldLayout">
        <pc:chgData name="Davis6, Matthew S" userId="ff78a6a1-7733-4060-b9f3-612e74a451a1" providerId="ADAL" clId="{7222F6DA-2247-D548-BB0C-FA92E08A6DD8}" dt="2018-12-01T19:09:19.494" v="654" actId="2696"/>
        <pc:sldMasterMkLst>
          <pc:docMk/>
          <pc:sldMasterMk cId="0" sldId="2147483648"/>
        </pc:sldMasterMkLst>
        <pc:sldLayoutChg chg="del">
          <pc:chgData name="Davis6, Matthew S" userId="ff78a6a1-7733-4060-b9f3-612e74a451a1" providerId="ADAL" clId="{7222F6DA-2247-D548-BB0C-FA92E08A6DD8}" dt="2018-12-01T19:09:19.494" v="654" actId="2696"/>
          <pc:sldLayoutMkLst>
            <pc:docMk/>
            <pc:sldMasterMk cId="0" sldId="2147483648"/>
            <pc:sldLayoutMk cId="3137708996" sldId="2147483663"/>
          </pc:sldLayoutMkLst>
        </pc:sldLayoutChg>
        <pc:sldLayoutChg chg="del">
          <pc:chgData name="Davis6, Matthew S" userId="ff78a6a1-7733-4060-b9f3-612e74a451a1" providerId="ADAL" clId="{7222F6DA-2247-D548-BB0C-FA92E08A6DD8}" dt="2018-12-01T18:41:33.830" v="347" actId="2696"/>
          <pc:sldLayoutMkLst>
            <pc:docMk/>
            <pc:sldMasterMk cId="0" sldId="2147483648"/>
            <pc:sldLayoutMk cId="896833520" sldId="2147483664"/>
          </pc:sldLayoutMkLst>
        </pc:sldLayoutChg>
      </pc:sldMasterChg>
    </pc:docChg>
  </pc:docChgLst>
  <pc:docChgLst>
    <pc:chgData name="Davis6, Matthew S" userId="S::matthew_davis6@student.uml.edu::ff78a6a1-7733-4060-b9f3-612e74a451a1" providerId="AD" clId="Web-{89F8C91C-D7C1-48D3-2A0E-0E34A865A335}"/>
    <pc:docChg chg="modSld">
      <pc:chgData name="Davis6, Matthew S" userId="S::matthew_davis6@student.uml.edu::ff78a6a1-7733-4060-b9f3-612e74a451a1" providerId="AD" clId="Web-{89F8C91C-D7C1-48D3-2A0E-0E34A865A335}" dt="2018-12-02T01:56:32.590" v="81" actId="1076"/>
      <pc:docMkLst>
        <pc:docMk/>
      </pc:docMkLst>
      <pc:sldChg chg="modSp">
        <pc:chgData name="Davis6, Matthew S" userId="S::matthew_davis6@student.uml.edu::ff78a6a1-7733-4060-b9f3-612e74a451a1" providerId="AD" clId="Web-{89F8C91C-D7C1-48D3-2A0E-0E34A865A335}" dt="2018-12-02T01:48:41.884" v="2" actId="20577"/>
        <pc:sldMkLst>
          <pc:docMk/>
          <pc:sldMk cId="3987461492" sldId="256"/>
        </pc:sldMkLst>
        <pc:spChg chg="mod">
          <ac:chgData name="Davis6, Matthew S" userId="S::matthew_davis6@student.uml.edu::ff78a6a1-7733-4060-b9f3-612e74a451a1" providerId="AD" clId="Web-{89F8C91C-D7C1-48D3-2A0E-0E34A865A335}" dt="2018-12-02T01:48:41.884" v="2" actId="20577"/>
          <ac:spMkLst>
            <pc:docMk/>
            <pc:sldMk cId="3987461492" sldId="256"/>
            <ac:spMk id="3" creationId="{B56CEBF8-02FB-422C-8C38-AF45D13F31BA}"/>
          </ac:spMkLst>
        </pc:spChg>
      </pc:sldChg>
      <pc:sldChg chg="modSp">
        <pc:chgData name="Davis6, Matthew S" userId="S::matthew_davis6@student.uml.edu::ff78a6a1-7733-4060-b9f3-612e74a451a1" providerId="AD" clId="Web-{89F8C91C-D7C1-48D3-2A0E-0E34A865A335}" dt="2018-12-02T01:53:55.457" v="76" actId="20577"/>
        <pc:sldMkLst>
          <pc:docMk/>
          <pc:sldMk cId="2575421478" sldId="295"/>
        </pc:sldMkLst>
        <pc:spChg chg="mod">
          <ac:chgData name="Davis6, Matthew S" userId="S::matthew_davis6@student.uml.edu::ff78a6a1-7733-4060-b9f3-612e74a451a1" providerId="AD" clId="Web-{89F8C91C-D7C1-48D3-2A0E-0E34A865A335}" dt="2018-12-02T01:53:55.457" v="76" actId="20577"/>
          <ac:spMkLst>
            <pc:docMk/>
            <pc:sldMk cId="2575421478" sldId="295"/>
            <ac:spMk id="8" creationId="{1C5629BD-EBC9-4548-81DB-33B894B647F8}"/>
          </ac:spMkLst>
        </pc:spChg>
      </pc:sldChg>
      <pc:sldChg chg="modSp">
        <pc:chgData name="Davis6, Matthew S" userId="S::matthew_davis6@student.uml.edu::ff78a6a1-7733-4060-b9f3-612e74a451a1" providerId="AD" clId="Web-{89F8C91C-D7C1-48D3-2A0E-0E34A865A335}" dt="2018-12-02T01:50:38.873" v="4" actId="20577"/>
        <pc:sldMkLst>
          <pc:docMk/>
          <pc:sldMk cId="1736219283" sldId="308"/>
        </pc:sldMkLst>
        <pc:spChg chg="mod">
          <ac:chgData name="Davis6, Matthew S" userId="S::matthew_davis6@student.uml.edu::ff78a6a1-7733-4060-b9f3-612e74a451a1" providerId="AD" clId="Web-{89F8C91C-D7C1-48D3-2A0E-0E34A865A335}" dt="2018-12-02T01:50:38.873" v="4" actId="20577"/>
          <ac:spMkLst>
            <pc:docMk/>
            <pc:sldMk cId="1736219283" sldId="308"/>
            <ac:spMk id="3" creationId="{94F2E67C-5518-499F-BEFB-DCA2F38584F2}"/>
          </ac:spMkLst>
        </pc:spChg>
      </pc:sldChg>
      <pc:sldChg chg="addSp modSp">
        <pc:chgData name="Davis6, Matthew S" userId="S::matthew_davis6@student.uml.edu::ff78a6a1-7733-4060-b9f3-612e74a451a1" providerId="AD" clId="Web-{89F8C91C-D7C1-48D3-2A0E-0E34A865A335}" dt="2018-12-02T01:56:32.590" v="81" actId="1076"/>
        <pc:sldMkLst>
          <pc:docMk/>
          <pc:sldMk cId="2216020632" sldId="313"/>
        </pc:sldMkLst>
        <pc:spChg chg="add mod">
          <ac:chgData name="Davis6, Matthew S" userId="S::matthew_davis6@student.uml.edu::ff78a6a1-7733-4060-b9f3-612e74a451a1" providerId="AD" clId="Web-{89F8C91C-D7C1-48D3-2A0E-0E34A865A335}" dt="2018-12-02T01:56:32.590" v="81" actId="1076"/>
          <ac:spMkLst>
            <pc:docMk/>
            <pc:sldMk cId="2216020632" sldId="313"/>
            <ac:spMk id="2" creationId="{40262E8D-1DB7-4A5A-9D14-EAE41A5D0D0B}"/>
          </ac:spMkLst>
        </pc:spChg>
      </pc:sldChg>
    </pc:docChg>
  </pc:docChgLst>
</pc:chgInfo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jpeg>
</file>

<file path=ppt/media/image16.jpeg>
</file>

<file path=ppt/media/image17.png>
</file>

<file path=ppt/media/image18.svg>
</file>

<file path=ppt/media/image2.png>
</file>

<file path=ppt/media/image3.jpeg>
</file>

<file path=ppt/media/image4.jpe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2D277D-75D6-2545-9D34-D372A511A7DA}" type="datetimeFigureOut">
              <a:rPr lang="en-US" smtClean="0"/>
              <a:t>12/2/2018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88933-F5EF-DD4B-AF2A-363AE23AD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21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6 numeric, 16 categorical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88933-F5EF-DD4B-AF2A-363AE23AD76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60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Half male, half female, 76% no churn, 24% churn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88933-F5EF-DD4B-AF2A-363AE23AD76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66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Discussion on the comparison of ROC (</a:t>
            </a:r>
            <a:r>
              <a:rPr lang="en-US" err="1"/>
              <a:t>Reciever</a:t>
            </a:r>
            <a:r>
              <a:rPr lang="en-US"/>
              <a:t> Operating Characteristic)</a:t>
            </a:r>
          </a:p>
          <a:p>
            <a:endParaRPr lang="en-US"/>
          </a:p>
          <a:p>
            <a:r>
              <a:rPr lang="en-US"/>
              <a:t>Found by plotting the “True Positive Rate” (a.k.a. “Sensitivity”) to the “False Positive Rate”.  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388933-F5EF-DD4B-AF2A-363AE23AD76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46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6A415DF6-8FFA-4BF6-A23A-92528D77CD3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28600" y="242888"/>
            <a:ext cx="8610600" cy="1952625"/>
          </a:xfrm>
        </p:spPr>
        <p:txBody>
          <a:bodyPr/>
          <a:lstStyle>
            <a:lvl1pPr>
              <a:defRPr sz="4400"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3D67974E-B8BA-41E5-A9E0-C25B5266DCF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5486400" y="2286000"/>
            <a:ext cx="3429000" cy="1554163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3050B5A4-48F8-4544-8ACC-2415F759037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>
          <a:xfrm>
            <a:off x="228600" y="6477000"/>
            <a:ext cx="1905000" cy="3810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F6D4F742-4DB6-437E-B618-C4DCCB79FB6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2362200" y="6477000"/>
            <a:ext cx="4343400" cy="3810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5EDD844B-2100-44B7-A8D2-B87D132A42C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xfrm>
            <a:off x="7010400" y="6477000"/>
            <a:ext cx="1905000" cy="381000"/>
          </a:xfrm>
        </p:spPr>
        <p:txBody>
          <a:bodyPr/>
          <a:lstStyle>
            <a:lvl1pPr>
              <a:defRPr/>
            </a:lvl1pPr>
          </a:lstStyle>
          <a:p>
            <a:fld id="{7F6D0A89-623A-4CAC-A5AF-D7014953DAF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C348-2408-4BB3-807E-3CD90049D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64172E-7C32-4500-B9B7-21E033210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ECA73-DF58-47B8-A181-DE5A8A675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D4914-FEEF-45A0-A522-558158E4F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A9918-5A46-4F5B-BD15-46AA266D7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A53736-E175-410A-8B2F-8AAFBAABB3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0312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010D77-1881-4B83-B991-12FD4C1843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15100" y="182563"/>
            <a:ext cx="2019300" cy="58372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1F9C2-C961-4955-BA0F-C0950C697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182563"/>
            <a:ext cx="5905500" cy="58372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0C2B9-1538-4555-9E68-9B0D1F138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112F4-36AE-4B06-8B9D-7F6B92EB6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16536-4A4E-4FC0-94AE-9F68F0241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60F03E-1A60-4D9D-9635-E016138677F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4342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Imag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2000" y="-1"/>
            <a:ext cx="4572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850" y="3802899"/>
            <a:ext cx="3486150" cy="985000"/>
          </a:xfrm>
          <a:solidFill>
            <a:schemeClr val="bg1"/>
          </a:solidFill>
        </p:spPr>
        <p:txBody>
          <a:bodyPr lIns="180000" tIns="180000" rIns="180000" bIns="180000"/>
          <a:lstStyle>
            <a:lvl1pPr algn="r">
              <a:defRPr sz="4500" b="1" spc="-225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Edit page title</a:t>
            </a:r>
            <a:endParaRPr lang="en-ZA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3850" y="4787900"/>
            <a:ext cx="348615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2668686"/>
            <a:ext cx="4104000" cy="299942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7011441" y="3700775"/>
            <a:ext cx="1808559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72457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Imag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4572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38575" y="1869796"/>
            <a:ext cx="4981425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/>
          <a:lstStyle>
            <a:lvl1pPr algn="l">
              <a:defRPr sz="4500" b="1" spc="-225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page title</a:t>
            </a:r>
            <a:endParaRPr lang="en-ZA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38750" y="2994142"/>
            <a:ext cx="4981220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/>
              <a:t>Subtitle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6000" y="3763649"/>
            <a:ext cx="4104000" cy="242835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7331869" y="1762069"/>
            <a:ext cx="1488131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173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er Slide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808559" y="1"/>
            <a:ext cx="7335441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and Drop </a:t>
            </a:r>
            <a:br>
              <a:rPr lang="en-ZA"/>
            </a:br>
            <a:r>
              <a:rPr lang="en-ZA"/>
              <a:t>your Photo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275" y="2156226"/>
            <a:ext cx="44685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4500" b="1" spc="-225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ZA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1"/>
            <a:ext cx="4467225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/>
          <a:lstStyle>
            <a:lvl1pPr marL="0" indent="0" algn="l">
              <a:buNone/>
              <a:defRPr sz="1350">
                <a:solidFill>
                  <a:schemeClr val="bg1"/>
                </a:solidFill>
              </a:defRPr>
            </a:lvl1pPr>
            <a:lvl2pPr marL="200025" indent="0" algn="r">
              <a:buNone/>
              <a:defRPr sz="1350">
                <a:solidFill>
                  <a:schemeClr val="bg1"/>
                </a:solidFill>
              </a:defRPr>
            </a:lvl2pPr>
            <a:lvl3pPr marL="407194" indent="0" algn="r">
              <a:buNone/>
              <a:defRPr sz="1350">
                <a:solidFill>
                  <a:schemeClr val="bg1"/>
                </a:solidFill>
              </a:defRPr>
            </a:lvl3pPr>
            <a:lvl4pPr marL="607219" indent="0" algn="r">
              <a:buNone/>
              <a:defRPr sz="1350">
                <a:solidFill>
                  <a:schemeClr val="bg1"/>
                </a:solidFill>
              </a:defRPr>
            </a:lvl4pPr>
            <a:lvl5pPr marL="807244" indent="0" algn="r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ZA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1808559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Z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7335078" y="6803351"/>
            <a:ext cx="1484923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7335078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8820000" y="6803351"/>
            <a:ext cx="324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31877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008000"/>
            <a:ext cx="8504635" cy="360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/>
              <a:t>Subtitle</a:t>
            </a:r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04591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9144000" cy="637135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2000" y="5359401"/>
            <a:ext cx="4248000" cy="565899"/>
          </a:xfrm>
          <a:solidFill>
            <a:schemeClr val="tx1"/>
          </a:solidFill>
        </p:spPr>
        <p:txBody>
          <a:bodyPr lIns="180000" tIns="180000" rIns="180000" bIns="180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Enter your caption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10934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7335077" cy="6804025"/>
          </a:xfrm>
          <a:solidFill>
            <a:schemeClr val="bg1">
              <a:lumMod val="85000"/>
            </a:schemeClr>
          </a:solidFill>
        </p:spPr>
        <p:txBody>
          <a:bodyPr tIns="0" anchor="ctr"/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798354"/>
            <a:ext cx="280035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4500" b="1" spc="-225" dirty="0"/>
            </a:lvl1pPr>
          </a:lstStyle>
          <a:p>
            <a:pPr lvl="0" algn="r"/>
            <a:r>
              <a:rPr lang="en-US"/>
              <a:t>Thank You</a:t>
            </a:r>
            <a:endParaRPr lang="en-ZA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43650" y="3957705"/>
            <a:ext cx="2182757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/>
              <a:t>Full Name</a:t>
            </a:r>
            <a:endParaRPr lang="en-ZA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3650" y="4306722"/>
            <a:ext cx="2182757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/>
              <a:t>Phone Number</a:t>
            </a:r>
            <a:endParaRPr lang="en-ZA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43650" y="4655739"/>
            <a:ext cx="2182757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/>
              <a:t>Email or Social Media Handle</a:t>
            </a:r>
            <a:endParaRPr lang="en-ZA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43650" y="5004756"/>
            <a:ext cx="2182757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/>
              <a:t>Company Website</a:t>
            </a:r>
            <a:endParaRPr lang="en-Z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8820000" y="6803351"/>
            <a:ext cx="324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7335078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7335078" y="6803351"/>
            <a:ext cx="1484923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6343650" y="2685912"/>
            <a:ext cx="280035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852224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7335441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and Drop </a:t>
            </a:r>
            <a:br>
              <a:rPr lang="en-ZA"/>
            </a:br>
            <a:r>
              <a:rPr lang="en-ZA"/>
              <a:t>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76775" y="2204792"/>
            <a:ext cx="4467225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4500" b="1" spc="-225" dirty="0"/>
            </a:lvl1pPr>
          </a:lstStyle>
          <a:p>
            <a:pPr lvl="0" algn="r"/>
            <a:r>
              <a:rPr lang="en-ZA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76775" y="4148861"/>
            <a:ext cx="4467225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/>
          <a:lstStyle>
            <a:lvl1pPr marL="0" indent="0" algn="r">
              <a:buNone/>
              <a:defRPr sz="1350">
                <a:solidFill>
                  <a:schemeClr val="bg1"/>
                </a:solidFill>
              </a:defRPr>
            </a:lvl1pPr>
            <a:lvl2pPr marL="200025" indent="0" algn="r">
              <a:buNone/>
              <a:defRPr sz="1350">
                <a:solidFill>
                  <a:schemeClr val="bg1"/>
                </a:solidFill>
              </a:defRPr>
            </a:lvl2pPr>
            <a:lvl3pPr marL="407194" indent="0" algn="r">
              <a:buNone/>
              <a:defRPr sz="1350">
                <a:solidFill>
                  <a:schemeClr val="bg1"/>
                </a:solidFill>
              </a:defRPr>
            </a:lvl3pPr>
            <a:lvl4pPr marL="607219" indent="0" algn="r">
              <a:buNone/>
              <a:defRPr sz="1350">
                <a:solidFill>
                  <a:schemeClr val="bg1"/>
                </a:solidFill>
              </a:defRPr>
            </a:lvl4pPr>
            <a:lvl5pPr marL="807244" indent="0" algn="r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ZA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7335441" y="5247782"/>
            <a:ext cx="1808559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7335078" y="6803351"/>
            <a:ext cx="1484923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7335078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8820000" y="6803351"/>
            <a:ext cx="324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0846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B4419-54D1-4AAE-88BD-86E3734C4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1312F-16F0-46BA-B85C-CCD7E9F79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30ADF-BF6E-45D0-8D31-EC8B738FE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04FC6-1135-436E-9402-69015C479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CD9BC-2EFE-45F9-9BF3-475D5A74E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F0B91F-FE23-4A1F-A8C7-E30D4AB0AF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9116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6E968-5A6F-40F8-BF53-83903C9BE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085B4D-B411-4AF7-A8E2-77E5D08AC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5E3F7-E227-49D0-84E0-0EA75C993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5F8FD-AFDE-4032-8B32-A0FCC0C7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7143A-5D66-4C4F-BC54-1F7C0663E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A0E6A4-E59A-4CA5-928D-F013F3C37AB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1812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CAC34-9221-4E8D-9F57-4CA7E5705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005CC-0DE8-4807-8CD3-116033B184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3962400" cy="4495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6D1AE2-6632-47DB-A48F-E8F19D33B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0" y="1524000"/>
            <a:ext cx="3962400" cy="4495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ECDA06-4665-4BE1-8975-A6211759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A3C706-0DF1-4C36-850D-81AD71E30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AEBE8-D687-4C01-984F-FCA78D61E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572D11-8A55-430D-99C2-89D4F9D5303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0353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B4F7A-D457-4098-9AFE-46999270E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05C68-BDF2-4A0A-A69F-D8E5406A0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222CE1-4E87-4F88-A8C7-E38476C5A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4D218F-7A9A-408F-B041-0E2B6A396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46F5F1-63AA-487F-90C4-5C388584E5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A9B434-8937-45CD-B9E9-F2F157CB6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27B6E9-C385-4D36-9381-DAFE230CA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28A07-0308-40C9-9BEF-52DCEE67C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E57ABA-64AC-47C4-861B-F97E01CF44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575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873D3-F99E-47B1-9AB8-636280296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30046C-5448-490B-9039-5369222B7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296BBB-71D7-45A0-B95D-4EC93985A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D213FF-B74D-4735-8AFE-58F06D99F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481EAF-D474-44FD-8A16-84C805EA567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4781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7BC39-C287-4114-BB6B-F68C7E5DB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523692-A4B6-4C3E-82CE-C2A9C4796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27099-76C1-4EB0-A8B2-5846BE3C9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235CBB-A5E0-402D-8707-06DFD3D1280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796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DDBF1-902D-4BD7-B564-BC118F0A6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0EC89-4988-45E9-B669-18C3CF665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EF19B1-5C25-40FE-965F-40C02A0394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F5A24-7570-4784-A311-79109EE1B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D7D67A-F28D-4350-8C02-762CA6305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1524EA-289B-4D02-98E5-A7FD84E4B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7FCB25-8906-49A8-A5C1-C2FF913809F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9974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2D562-0C18-4267-A1F3-76B599B05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C7D2-8FCC-46D5-8B53-BEA0A1EA2C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48955E-0BC4-4214-A1C1-ED81367199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A7F9E-33A2-4E88-95E4-273D39208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3E4A8-E617-4B63-A28F-7E3DF622D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FC87D-FCFC-4588-95A8-7CC9019D3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9BB2C8-A3BF-4F81-99FA-8614770CDD2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1705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8A6B77FF-F90B-41EC-85B9-736F736413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82563"/>
            <a:ext cx="80772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073274D-7210-4385-B93E-BDC9464DFB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524000"/>
            <a:ext cx="80772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CAA30886-2265-46E4-A7D8-FB0A3C5AB86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743200" y="62484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/>
            </a:lvl1pPr>
          </a:lstStyle>
          <a:p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9097163-18E0-4C5F-9A49-43A5DE1F3B8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910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/>
            </a:lvl1pPr>
          </a:lstStyle>
          <a:p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1DFFFB2-1C22-4532-9A0C-D63BA71A550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2484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fld id="{0595C316-5070-479D-A49C-7F8E26D6D8F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5" r:id="rId14"/>
    <p:sldLayoutId id="2147483666" r:id="rId15"/>
    <p:sldLayoutId id="2147483667" r:id="rId16"/>
    <p:sldLayoutId id="2147483668" r:id="rId17"/>
    <p:sldLayoutId id="2147483669" r:id="rId18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anose="020B0A040201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anose="020B0A040201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anose="020B0A040201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anose="020B0A040201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anose="020B0A040201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anose="020B0A040201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anose="020B0A040201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 Black" panose="020B0A040201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8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90187-EF4C-43A0-852E-ED83E8D6B8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Predicting Customer Churn at Telco Communications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6CEBF8-02FB-422C-8C38-AF45D13F3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1947" y="2735262"/>
            <a:ext cx="2929653" cy="2674938"/>
          </a:xfrm>
        </p:spPr>
        <p:txBody>
          <a:bodyPr/>
          <a:lstStyle/>
          <a:p>
            <a:r>
              <a:rPr lang="en-US" sz="2400" b="1">
                <a:solidFill>
                  <a:schemeClr val="bg1">
                    <a:lumMod val="75000"/>
                    <a:lumOff val="25000"/>
                  </a:schemeClr>
                </a:solidFill>
              </a:rPr>
              <a:t>Matthew Davis</a:t>
            </a:r>
          </a:p>
          <a:p>
            <a:r>
              <a:rPr lang="en-US" sz="2400" b="1">
                <a:solidFill>
                  <a:schemeClr val="bg1">
                    <a:lumMod val="75000"/>
                    <a:lumOff val="25000"/>
                  </a:schemeClr>
                </a:solidFill>
              </a:rPr>
              <a:t>Stephen Hartigan</a:t>
            </a:r>
          </a:p>
          <a:p>
            <a:r>
              <a:rPr lang="en-US" sz="2400" b="1">
                <a:solidFill>
                  <a:schemeClr val="bg1">
                    <a:lumMod val="75000"/>
                    <a:lumOff val="25000"/>
                  </a:schemeClr>
                </a:solidFill>
              </a:rPr>
              <a:t>Sridhar Rangan</a:t>
            </a:r>
          </a:p>
          <a:p>
            <a:r>
              <a:rPr lang="en-US" sz="1800" b="1">
                <a:solidFill>
                  <a:schemeClr val="bg1">
                    <a:lumMod val="65000"/>
                    <a:lumOff val="35000"/>
                  </a:schemeClr>
                </a:solidFill>
              </a:rPr>
              <a:t>MIST.6060, Fall 2018</a:t>
            </a:r>
            <a:endParaRPr lang="en-US" sz="1800" b="1">
              <a:solidFill>
                <a:schemeClr val="bg1">
                  <a:lumMod val="65000"/>
                  <a:lumOff val="35000"/>
                </a:schemeClr>
              </a:solidFill>
              <a:cs typeface="Arial"/>
            </a:endParaRPr>
          </a:p>
          <a:p>
            <a:endParaRPr lang="en-US" sz="2400" b="1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461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Desk with computer, phone, books, etc.">
            <a:extLst>
              <a:ext uri="{FF2B5EF4-FFF2-40B4-BE49-F238E27FC236}">
                <a16:creationId xmlns:a16="http://schemas.microsoft.com/office/drawing/2014/main" id="{2E7ADBC3-DECA-9F4C-9289-9E43C72759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/>
              <a:t>Descriptive Statistics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70002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3E0D-0C08-1E45-8B53-7C6D9F06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/>
              <a:t>Descriptive Statistics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243899-4E07-A142-A88A-B663AEE4AF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23"/>
          <a:stretch/>
        </p:blipFill>
        <p:spPr>
          <a:xfrm>
            <a:off x="304800" y="1931460"/>
            <a:ext cx="4227703" cy="32046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EDABC3-C914-C942-BFE7-8249D72048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330"/>
          <a:stretch/>
        </p:blipFill>
        <p:spPr>
          <a:xfrm>
            <a:off x="5029716" y="1905000"/>
            <a:ext cx="3773617" cy="320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03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3E0D-0C08-1E45-8B53-7C6D9F06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/>
              <a:t>Descriptive Statistics</a:t>
            </a:r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AFA110-0828-E047-A4B5-B155678CC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43000"/>
            <a:ext cx="8077200" cy="553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661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3E0D-0C08-1E45-8B53-7C6D9F06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0898FF-BDDE-FE47-B28F-DFDBE9AD5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88" y="1295400"/>
            <a:ext cx="7871012" cy="539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376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3E0D-0C08-1E45-8B53-7C6D9F06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D4D4A4-990A-7642-8813-17AA70877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19199"/>
            <a:ext cx="8077200" cy="553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378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3E0D-0C08-1E45-8B53-7C6D9F06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D06205-F97B-E340-AB0D-687A78CCD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142999"/>
            <a:ext cx="8077200" cy="553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039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3E0D-0C08-1E45-8B53-7C6D9F06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CCBACE-B9DA-E844-ADF3-2234DE3C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85" y="1143000"/>
            <a:ext cx="8077200" cy="553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4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writing on post-it note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847135"/>
            <a:ext cx="4405102" cy="4621730"/>
          </a:xfrm>
        </p:spPr>
      </p:pic>
      <p:sp>
        <p:nvSpPr>
          <p:cNvPr id="20" name="Rectangle 19" descr="Accent block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31869" y="2178802"/>
            <a:ext cx="1488131" cy="861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05" y="-3543"/>
            <a:ext cx="5412105" cy="843259"/>
          </a:xfrm>
        </p:spPr>
        <p:txBody>
          <a:bodyPr/>
          <a:lstStyle/>
          <a:p>
            <a:r>
              <a:rPr lang="en-ZA"/>
              <a:t>Model Evaluation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17</a:t>
            </a:fld>
            <a:endParaRPr lang="en-Z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909949-3312-443B-9424-1E301187F08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477010" y="902452"/>
            <a:ext cx="4663000" cy="4562738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J48 – Decision Trees</a:t>
            </a:r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Naïve Bayes</a:t>
            </a:r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Support Vector Machine (SMO)</a:t>
            </a:r>
          </a:p>
        </p:txBody>
      </p:sp>
    </p:spTree>
    <p:extLst>
      <p:ext uri="{BB962C8B-B14F-4D97-AF65-F5344CB8AC3E}">
        <p14:creationId xmlns:p14="http://schemas.microsoft.com/office/powerpoint/2010/main" val="3643528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F2E67C-5518-499F-BEFB-DCA2F385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0" y="739"/>
            <a:ext cx="9136480" cy="1354382"/>
          </a:xfrm>
        </p:spPr>
        <p:txBody>
          <a:bodyPr/>
          <a:lstStyle/>
          <a:p>
            <a:r>
              <a:rPr lang="en-US"/>
              <a:t>J48 – Decision Trees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67C18-8E81-4621-B82F-2BA0E09F45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-5" y="1772067"/>
            <a:ext cx="9150653" cy="4098230"/>
          </a:xfrm>
        </p:spPr>
        <p:txBody>
          <a:bodyPr/>
          <a:lstStyle/>
          <a:p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7677632-E012-904F-82B5-7B8A3A924671}"/>
              </a:ext>
            </a:extLst>
          </p:cNvPr>
          <p:cNvGrpSpPr/>
          <p:nvPr/>
        </p:nvGrpSpPr>
        <p:grpSpPr>
          <a:xfrm>
            <a:off x="-2966" y="1571899"/>
            <a:ext cx="9143756" cy="5284499"/>
            <a:chOff x="-2966" y="1571899"/>
            <a:chExt cx="9143756" cy="5284499"/>
          </a:xfrm>
        </p:grpSpPr>
        <p:pic>
          <p:nvPicPr>
            <p:cNvPr id="2" name="Picture 4" descr="A close up of a map&#10;&#10;Description generated with very high confidence">
              <a:extLst>
                <a:ext uri="{FF2B5EF4-FFF2-40B4-BE49-F238E27FC236}">
                  <a16:creationId xmlns:a16="http://schemas.microsoft.com/office/drawing/2014/main" id="{15BE7CBF-29D2-47C3-A03A-6189E26D0B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" t="5077" r="-59" b="127"/>
            <a:stretch/>
          </p:blipFill>
          <p:spPr>
            <a:xfrm>
              <a:off x="-2966" y="1571899"/>
              <a:ext cx="9143756" cy="5284499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DAC5719-9160-455B-8F9F-63CB4BF4AC57}"/>
                </a:ext>
              </a:extLst>
            </p:cNvPr>
            <p:cNvSpPr/>
            <p:nvPr/>
          </p:nvSpPr>
          <p:spPr bwMode="auto">
            <a:xfrm>
              <a:off x="3103295" y="2678463"/>
              <a:ext cx="388418" cy="378303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2063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677632-E012-904F-82B5-7B8A3A924671}"/>
              </a:ext>
            </a:extLst>
          </p:cNvPr>
          <p:cNvGrpSpPr/>
          <p:nvPr/>
        </p:nvGrpSpPr>
        <p:grpSpPr>
          <a:xfrm>
            <a:off x="3657419" y="2420938"/>
            <a:ext cx="5183275" cy="3705101"/>
            <a:chOff x="1600203" y="2487882"/>
            <a:chExt cx="9143756" cy="5284499"/>
          </a:xfrm>
        </p:grpSpPr>
        <p:pic>
          <p:nvPicPr>
            <p:cNvPr id="2" name="Picture 4" descr="A close up of a map&#10;&#10;Description generated with very high confidence">
              <a:extLst>
                <a:ext uri="{FF2B5EF4-FFF2-40B4-BE49-F238E27FC236}">
                  <a16:creationId xmlns:a16="http://schemas.microsoft.com/office/drawing/2014/main" id="{15BE7CBF-29D2-47C3-A03A-6189E26D0B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45000"/>
            </a:blip>
            <a:srcRect l="30" t="5077" r="-59" b="127"/>
            <a:stretch/>
          </p:blipFill>
          <p:spPr>
            <a:xfrm>
              <a:off x="1600203" y="2487882"/>
              <a:ext cx="9143756" cy="5284499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DAC5719-9160-455B-8F9F-63CB4BF4AC57}"/>
                </a:ext>
              </a:extLst>
            </p:cNvPr>
            <p:cNvSpPr/>
            <p:nvPr/>
          </p:nvSpPr>
          <p:spPr bwMode="auto">
            <a:xfrm>
              <a:off x="3103295" y="2678463"/>
              <a:ext cx="388418" cy="378303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4F2E67C-5518-499F-BEFB-DCA2F3858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J48 – Decision Trees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52BDDA-BA8B-B84F-A4E9-957587D2CF3C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1830388"/>
            <a:ext cx="4981575" cy="590550"/>
          </a:xfrm>
        </p:spPr>
        <p:txBody>
          <a:bodyPr/>
          <a:lstStyle/>
          <a:p>
            <a:pPr marL="0" indent="0">
              <a:buNone/>
            </a:pPr>
            <a:r>
              <a:rPr lang="en-US" b="1"/>
              <a:t>Top Predictors: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/>
              <a:t>“Contract”</a:t>
            </a:r>
            <a:br>
              <a:rPr lang="en-US" sz="2400"/>
            </a:br>
            <a:endParaRPr lang="en-US" sz="2400"/>
          </a:p>
          <a:p>
            <a:pPr marL="971550" lvl="1" indent="-514350">
              <a:buFont typeface="+mj-lt"/>
              <a:buAutoNum type="arabicPeriod"/>
            </a:pPr>
            <a:r>
              <a:rPr lang="en-US" sz="2400"/>
              <a:t>“</a:t>
            </a:r>
            <a:r>
              <a:rPr lang="en-US" sz="2400" err="1"/>
              <a:t>InternetService</a:t>
            </a:r>
            <a:r>
              <a:rPr lang="en-US" sz="2400"/>
              <a:t>” (FO)</a:t>
            </a:r>
            <a:br>
              <a:rPr lang="en-US" sz="2400"/>
            </a:br>
            <a:endParaRPr lang="en-US" sz="2400"/>
          </a:p>
          <a:p>
            <a:pPr marL="971550" lvl="1" indent="-514350">
              <a:buFont typeface="+mj-lt"/>
              <a:buAutoNum type="arabicPeriod"/>
            </a:pPr>
            <a:r>
              <a:rPr lang="en-US" sz="2400"/>
              <a:t>“</a:t>
            </a:r>
            <a:r>
              <a:rPr lang="en-US" sz="2400" err="1"/>
              <a:t>TotalCharges</a:t>
            </a:r>
            <a:r>
              <a:rPr lang="en-US" sz="2400"/>
              <a:t>”</a:t>
            </a:r>
          </a:p>
          <a:p>
            <a:pPr marL="971550" lvl="1" indent="-514350">
              <a:buFont typeface="+mj-lt"/>
              <a:buAutoNum type="arabicPeriod"/>
            </a:pPr>
            <a:endParaRPr lang="en-US" sz="2400"/>
          </a:p>
          <a:p>
            <a:pPr marL="971550" lvl="1" indent="-514350">
              <a:buFont typeface="+mj-lt"/>
              <a:buAutoNum type="arabicPeriod"/>
            </a:pPr>
            <a:r>
              <a:rPr lang="en-US" sz="2400"/>
              <a:t>“tenure”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34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writing on post-it note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857250"/>
            <a:ext cx="4572000" cy="4778513"/>
          </a:xfrm>
        </p:spPr>
      </p:pic>
      <p:sp>
        <p:nvSpPr>
          <p:cNvPr id="20" name="Rectangle 19" descr="Accent block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31869" y="2178802"/>
            <a:ext cx="1488131" cy="861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05" y="-3543"/>
            <a:ext cx="4981425" cy="843259"/>
          </a:xfrm>
        </p:spPr>
        <p:txBody>
          <a:bodyPr/>
          <a:lstStyle/>
          <a:p>
            <a:r>
              <a:rPr lang="en-ZA"/>
              <a:t>Our Dataset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909949-3312-443B-9424-1E301187F08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638850" y="902452"/>
            <a:ext cx="4501160" cy="4567795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Data set from Kaggle</a:t>
            </a:r>
          </a:p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Anonymized sample IBM set named "Telco Communications"</a:t>
            </a:r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F2E67C-5518-499F-BEFB-DCA2F385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0" y="739"/>
            <a:ext cx="9136480" cy="1354382"/>
          </a:xfrm>
        </p:spPr>
        <p:txBody>
          <a:bodyPr/>
          <a:lstStyle/>
          <a:p>
            <a:r>
              <a:rPr lang="en-US"/>
              <a:t>Model Comparison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F453B39-2C26-9F46-A1B6-4ECE701D66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077253"/>
              </p:ext>
            </p:extLst>
          </p:nvPr>
        </p:nvGraphicFramePr>
        <p:xfrm>
          <a:off x="290945" y="1543688"/>
          <a:ext cx="3026970" cy="2185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990">
                  <a:extLst>
                    <a:ext uri="{9D8B030D-6E8A-4147-A177-3AD203B41FA5}">
                      <a16:colId xmlns:a16="http://schemas.microsoft.com/office/drawing/2014/main" val="2082724058"/>
                    </a:ext>
                  </a:extLst>
                </a:gridCol>
                <a:gridCol w="1008990">
                  <a:extLst>
                    <a:ext uri="{9D8B030D-6E8A-4147-A177-3AD203B41FA5}">
                      <a16:colId xmlns:a16="http://schemas.microsoft.com/office/drawing/2014/main" val="1807922144"/>
                    </a:ext>
                  </a:extLst>
                </a:gridCol>
                <a:gridCol w="1008990">
                  <a:extLst>
                    <a:ext uri="{9D8B030D-6E8A-4147-A177-3AD203B41FA5}">
                      <a16:colId xmlns:a16="http://schemas.microsoft.com/office/drawing/2014/main" val="4000831858"/>
                    </a:ext>
                  </a:extLst>
                </a:gridCol>
              </a:tblGrid>
              <a:tr h="546422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/>
                        <a:t>Decision Tree (J48)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757727"/>
                  </a:ext>
                </a:extLst>
              </a:tr>
              <a:tr h="546422">
                <a:tc>
                  <a:txBody>
                    <a:bodyPr/>
                    <a:lstStyle/>
                    <a:p>
                      <a:pPr algn="ctr"/>
                      <a:endParaRPr lang="en-US" sz="240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71373726"/>
                  </a:ext>
                </a:extLst>
              </a:tr>
              <a:tr h="546422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4575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588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5457084"/>
                  </a:ext>
                </a:extLst>
              </a:tr>
              <a:tr h="546422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Yes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892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977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724032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5BF26A5-5995-944F-8AF7-B87A2DC17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284265"/>
              </p:ext>
            </p:extLst>
          </p:nvPr>
        </p:nvGraphicFramePr>
        <p:xfrm>
          <a:off x="5486398" y="1543688"/>
          <a:ext cx="3026970" cy="2185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990">
                  <a:extLst>
                    <a:ext uri="{9D8B030D-6E8A-4147-A177-3AD203B41FA5}">
                      <a16:colId xmlns:a16="http://schemas.microsoft.com/office/drawing/2014/main" val="2082724058"/>
                    </a:ext>
                  </a:extLst>
                </a:gridCol>
                <a:gridCol w="1008990">
                  <a:extLst>
                    <a:ext uri="{9D8B030D-6E8A-4147-A177-3AD203B41FA5}">
                      <a16:colId xmlns:a16="http://schemas.microsoft.com/office/drawing/2014/main" val="1807922144"/>
                    </a:ext>
                  </a:extLst>
                </a:gridCol>
                <a:gridCol w="1008990">
                  <a:extLst>
                    <a:ext uri="{9D8B030D-6E8A-4147-A177-3AD203B41FA5}">
                      <a16:colId xmlns:a16="http://schemas.microsoft.com/office/drawing/2014/main" val="4000831858"/>
                    </a:ext>
                  </a:extLst>
                </a:gridCol>
              </a:tblGrid>
              <a:tr h="546422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/>
                        <a:t>Naive Bayes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757727"/>
                  </a:ext>
                </a:extLst>
              </a:tr>
              <a:tr h="546422">
                <a:tc>
                  <a:txBody>
                    <a:bodyPr/>
                    <a:lstStyle/>
                    <a:p>
                      <a:pPr algn="ctr"/>
                      <a:endParaRPr lang="en-US" sz="240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71373726"/>
                  </a:ext>
                </a:extLst>
              </a:tr>
              <a:tr h="546422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3608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1555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5457084"/>
                  </a:ext>
                </a:extLst>
              </a:tr>
              <a:tr h="546422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Yes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370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1499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724032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1BDF78-F077-B94D-9B35-BA2F36E69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133218"/>
              </p:ext>
            </p:extLst>
          </p:nvPr>
        </p:nvGraphicFramePr>
        <p:xfrm>
          <a:off x="2948526" y="4119090"/>
          <a:ext cx="3026970" cy="24622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990">
                  <a:extLst>
                    <a:ext uri="{9D8B030D-6E8A-4147-A177-3AD203B41FA5}">
                      <a16:colId xmlns:a16="http://schemas.microsoft.com/office/drawing/2014/main" val="2082724058"/>
                    </a:ext>
                  </a:extLst>
                </a:gridCol>
                <a:gridCol w="1008990">
                  <a:extLst>
                    <a:ext uri="{9D8B030D-6E8A-4147-A177-3AD203B41FA5}">
                      <a16:colId xmlns:a16="http://schemas.microsoft.com/office/drawing/2014/main" val="1807922144"/>
                    </a:ext>
                  </a:extLst>
                </a:gridCol>
                <a:gridCol w="1008990">
                  <a:extLst>
                    <a:ext uri="{9D8B030D-6E8A-4147-A177-3AD203B41FA5}">
                      <a16:colId xmlns:a16="http://schemas.microsoft.com/office/drawing/2014/main" val="4000831858"/>
                    </a:ext>
                  </a:extLst>
                </a:gridCol>
              </a:tblGrid>
              <a:tr h="546422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/>
                        <a:t>Support Vector Machine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757727"/>
                  </a:ext>
                </a:extLst>
              </a:tr>
              <a:tr h="546422">
                <a:tc>
                  <a:txBody>
                    <a:bodyPr/>
                    <a:lstStyle/>
                    <a:p>
                      <a:pPr algn="ctr"/>
                      <a:endParaRPr lang="en-US" sz="240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71373726"/>
                  </a:ext>
                </a:extLst>
              </a:tr>
              <a:tr h="546422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4612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551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5457084"/>
                  </a:ext>
                </a:extLst>
              </a:tr>
              <a:tr h="546422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Yes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866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1003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7240328"/>
                  </a:ext>
                </a:extLst>
              </a:tr>
            </a:tbl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E12DA7DB-DEB9-0F46-95CB-C33C4FCE37D6}"/>
              </a:ext>
            </a:extLst>
          </p:cNvPr>
          <p:cNvSpPr/>
          <p:nvPr/>
        </p:nvSpPr>
        <p:spPr bwMode="auto">
          <a:xfrm>
            <a:off x="7552706" y="2636533"/>
            <a:ext cx="960662" cy="52230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932E646-EE70-7244-93C2-7D036BB21445}"/>
              </a:ext>
            </a:extLst>
          </p:cNvPr>
          <p:cNvSpPr/>
          <p:nvPr/>
        </p:nvSpPr>
        <p:spPr bwMode="auto">
          <a:xfrm>
            <a:off x="6519552" y="3207072"/>
            <a:ext cx="960662" cy="52230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0813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F2E67C-5518-499F-BEFB-DCA2F385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0" y="739"/>
            <a:ext cx="9136480" cy="1354382"/>
          </a:xfrm>
        </p:spPr>
        <p:txBody>
          <a:bodyPr/>
          <a:lstStyle/>
          <a:p>
            <a:r>
              <a:rPr lang="en-US"/>
              <a:t>Model Comparison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4337A2-5FAD-754C-B051-A673B72598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522840"/>
              </p:ext>
            </p:extLst>
          </p:nvPr>
        </p:nvGraphicFramePr>
        <p:xfrm>
          <a:off x="304800" y="1524000"/>
          <a:ext cx="8534401" cy="416560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196621">
                  <a:extLst>
                    <a:ext uri="{9D8B030D-6E8A-4147-A177-3AD203B41FA5}">
                      <a16:colId xmlns:a16="http://schemas.microsoft.com/office/drawing/2014/main" val="2292678898"/>
                    </a:ext>
                  </a:extLst>
                </a:gridCol>
                <a:gridCol w="1748060">
                  <a:extLst>
                    <a:ext uri="{9D8B030D-6E8A-4147-A177-3AD203B41FA5}">
                      <a16:colId xmlns:a16="http://schemas.microsoft.com/office/drawing/2014/main" val="1738588918"/>
                    </a:ext>
                  </a:extLst>
                </a:gridCol>
                <a:gridCol w="2294860">
                  <a:extLst>
                    <a:ext uri="{9D8B030D-6E8A-4147-A177-3AD203B41FA5}">
                      <a16:colId xmlns:a16="http://schemas.microsoft.com/office/drawing/2014/main" val="128644109"/>
                    </a:ext>
                  </a:extLst>
                </a:gridCol>
                <a:gridCol w="2294860">
                  <a:extLst>
                    <a:ext uri="{9D8B030D-6E8A-4147-A177-3AD203B41FA5}">
                      <a16:colId xmlns:a16="http://schemas.microsoft.com/office/drawing/2014/main" val="2008039363"/>
                    </a:ext>
                  </a:extLst>
                </a:gridCol>
              </a:tblGrid>
              <a:tr h="595086">
                <a:tc>
                  <a:txBody>
                    <a:bodyPr/>
                    <a:lstStyle/>
                    <a:p>
                      <a:r>
                        <a:rPr lang="en-US" sz="2000" b="1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J48-Min (70)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SMO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022247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en-US" sz="2000" b="1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.7895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.7263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.7985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0477474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en-US" sz="2000" b="1"/>
                        <a:t>TP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.8861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.6988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.8933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31874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en-US" sz="2000" b="1"/>
                        <a:t>TN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.5227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.8020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.5367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080865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en-US" sz="2000" b="1"/>
                        <a:t>Pos. Pred.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.8368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.9070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8419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4548809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en-US" sz="2000" b="1"/>
                        <a:t>Neg. Pred.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.6243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.4908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.6454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699618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en-US" sz="2000" b="1"/>
                        <a:t>ROC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.8180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.8190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/>
                        <a:t>.7150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689784"/>
                  </a:ext>
                </a:extLst>
              </a:tr>
            </a:tbl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40262E8D-1DB7-4A5A-9D14-EAE41A5D0D0B}"/>
              </a:ext>
            </a:extLst>
          </p:cNvPr>
          <p:cNvSpPr/>
          <p:nvPr/>
        </p:nvSpPr>
        <p:spPr bwMode="auto">
          <a:xfrm>
            <a:off x="2752790" y="2108501"/>
            <a:ext cx="1227966" cy="45922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BAAB25F-2810-DB4C-ADE0-B6FA5AC89F3F}"/>
              </a:ext>
            </a:extLst>
          </p:cNvPr>
          <p:cNvSpPr/>
          <p:nvPr/>
        </p:nvSpPr>
        <p:spPr bwMode="auto">
          <a:xfrm>
            <a:off x="2752790" y="5104388"/>
            <a:ext cx="1227966" cy="45922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5A7B45B-FDC2-A844-8E5D-FA76A33C7D51}"/>
              </a:ext>
            </a:extLst>
          </p:cNvPr>
          <p:cNvSpPr/>
          <p:nvPr/>
        </p:nvSpPr>
        <p:spPr bwMode="auto">
          <a:xfrm>
            <a:off x="4781491" y="2108501"/>
            <a:ext cx="1227966" cy="459224"/>
          </a:xfrm>
          <a:prstGeom prst="ellips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375BE78-6352-994E-B989-728CC0711301}"/>
              </a:ext>
            </a:extLst>
          </p:cNvPr>
          <p:cNvSpPr/>
          <p:nvPr/>
        </p:nvSpPr>
        <p:spPr bwMode="auto">
          <a:xfrm>
            <a:off x="4781491" y="5104388"/>
            <a:ext cx="1227966" cy="459224"/>
          </a:xfrm>
          <a:prstGeom prst="ellips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0E01D6F-BDD5-CE4E-B7C2-0A1F20D1C687}"/>
              </a:ext>
            </a:extLst>
          </p:cNvPr>
          <p:cNvSpPr/>
          <p:nvPr/>
        </p:nvSpPr>
        <p:spPr bwMode="auto">
          <a:xfrm>
            <a:off x="7073429" y="2108501"/>
            <a:ext cx="1227966" cy="459224"/>
          </a:xfrm>
          <a:prstGeom prst="ellipse">
            <a:avLst/>
          </a:prstGeom>
          <a:noFill/>
          <a:ln w="2857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64637B3-1219-5942-B00E-D45137215B8C}"/>
              </a:ext>
            </a:extLst>
          </p:cNvPr>
          <p:cNvSpPr/>
          <p:nvPr/>
        </p:nvSpPr>
        <p:spPr bwMode="auto">
          <a:xfrm>
            <a:off x="7073429" y="5104388"/>
            <a:ext cx="1227966" cy="459224"/>
          </a:xfrm>
          <a:prstGeom prst="ellipse">
            <a:avLst/>
          </a:prstGeom>
          <a:noFill/>
          <a:ln w="2857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020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conference room">
            <a:extLst>
              <a:ext uri="{FF2B5EF4-FFF2-40B4-BE49-F238E27FC236}">
                <a16:creationId xmlns:a16="http://schemas.microsoft.com/office/drawing/2014/main" id="{8F5AE0D5-C196-A947-8AFE-449A48B2615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5" b="4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76600" y="3810000"/>
            <a:ext cx="5543400" cy="1491225"/>
          </a:xfrm>
        </p:spPr>
        <p:txBody>
          <a:bodyPr/>
          <a:lstStyle/>
          <a:p>
            <a:r>
              <a:rPr lang="en-ZA" sz="4400" b="1"/>
              <a:t>Implications &amp; Recommendations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22</a:t>
            </a:fld>
            <a:endParaRPr lang="en-ZA"/>
          </a:p>
        </p:txBody>
      </p:sp>
      <p:sp>
        <p:nvSpPr>
          <p:cNvPr id="11" name="Title 10" hidden="1">
            <a:extLst>
              <a:ext uri="{FF2B5EF4-FFF2-40B4-BE49-F238E27FC236}">
                <a16:creationId xmlns:a16="http://schemas.microsoft.com/office/drawing/2014/main" id="{C5462610-1D7E-437B-B516-F30D9A78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Large image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F2E67C-5518-499F-BEFB-DCA2F385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0" y="739"/>
            <a:ext cx="9136480" cy="1354382"/>
          </a:xfrm>
        </p:spPr>
        <p:txBody>
          <a:bodyPr/>
          <a:lstStyle/>
          <a:p>
            <a:r>
              <a:rPr lang="en-US"/>
              <a:t>Recommendations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67C18-8E81-4621-B82F-2BA0E09F45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-5" y="1772067"/>
            <a:ext cx="9150653" cy="4098230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Market to DSL Customers and emphasize adding services</a:t>
            </a:r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Focus on customer engagement</a:t>
            </a:r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9185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Placeholder 31" descr="hand clapping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"/>
            <a:ext cx="7335077" cy="6804025"/>
          </a:xfr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0200" y="2581184"/>
            <a:ext cx="3733800" cy="1230854"/>
          </a:xfrm>
        </p:spPr>
        <p:txBody>
          <a:bodyPr/>
          <a:lstStyle/>
          <a:p>
            <a:r>
              <a:rPr lang="en-ZA"/>
              <a:t>Questions?</a:t>
            </a:r>
          </a:p>
        </p:txBody>
      </p:sp>
      <p:pic>
        <p:nvPicPr>
          <p:cNvPr id="8" name="Graphic 7" descr="User" title="Icon - Presenter Name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14121" y="3862241"/>
            <a:ext cx="164175" cy="164175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24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F2E67C-5518-499F-BEFB-DCA2F385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0" y="739"/>
            <a:ext cx="9136480" cy="1354382"/>
          </a:xfrm>
        </p:spPr>
        <p:txBody>
          <a:bodyPr/>
          <a:lstStyle/>
          <a:p>
            <a:r>
              <a:rPr lang="en-US"/>
              <a:t>What is Customer Churn?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67C18-8E81-4621-B82F-2BA0E09F45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-5" y="1772067"/>
            <a:ext cx="9150653" cy="4098230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Important aspect of any B2B or B2C business</a:t>
            </a:r>
            <a:endParaRPr lang="en-US"/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Indicates whether a customer will halt doing business</a:t>
            </a:r>
          </a:p>
        </p:txBody>
      </p:sp>
    </p:spTree>
    <p:extLst>
      <p:ext uri="{BB962C8B-B14F-4D97-AF65-F5344CB8AC3E}">
        <p14:creationId xmlns:p14="http://schemas.microsoft.com/office/powerpoint/2010/main" val="24365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4F2E67C-5518-499F-BEFB-DCA2F385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0" y="739"/>
            <a:ext cx="9136480" cy="1354382"/>
          </a:xfrm>
        </p:spPr>
        <p:txBody>
          <a:bodyPr/>
          <a:lstStyle/>
          <a:p>
            <a:r>
              <a:rPr lang="en-US"/>
              <a:t>Why Customer Churn Matters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67C18-8E81-4621-B82F-2BA0E09F45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-5" y="1772067"/>
            <a:ext cx="9150653" cy="4098230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Acquiring customers more expensive than retaining existing ones</a:t>
            </a:r>
            <a:endParaRPr lang="en-US"/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>
                <a:cs typeface="Arial"/>
              </a:rPr>
              <a:t>Oracle study indicates need to focus on customer service</a:t>
            </a:r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  <a:p>
            <a:pPr marL="457200" indent="-457200">
              <a:buFont typeface="Arial"/>
              <a:buChar char="•"/>
            </a:pPr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6219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Woman on laptop smiling">
            <a:extLst>
              <a:ext uri="{FF2B5EF4-FFF2-40B4-BE49-F238E27FC236}">
                <a16:creationId xmlns:a16="http://schemas.microsoft.com/office/drawing/2014/main" id="{35E3CE9E-B03C-CB4B-A83A-D3265C7A05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75" y="2474420"/>
            <a:ext cx="3677699" cy="1468800"/>
          </a:xfrm>
        </p:spPr>
        <p:txBody>
          <a:bodyPr/>
          <a:lstStyle/>
          <a:p>
            <a:r>
              <a:rPr lang="en-ZA"/>
              <a:t>Technique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528F4-F62B-EC45-903A-842F10A1BC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/>
              <a:t>Our Cleansing Process</a:t>
            </a:r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>
                <a:solidFill>
                  <a:schemeClr val="bg2">
                    <a:lumMod val="60000"/>
                    <a:lumOff val="40000"/>
                  </a:schemeClr>
                </a:solidFill>
              </a:rPr>
              <a:t>CRISP-DM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23850" y="1613250"/>
            <a:ext cx="8504635" cy="270000"/>
          </a:xfrm>
        </p:spPr>
        <p:txBody>
          <a:bodyPr/>
          <a:lstStyle/>
          <a:p>
            <a:r>
              <a:rPr lang="en-ZA" sz="2400" b="1">
                <a:solidFill>
                  <a:schemeClr val="tx1">
                    <a:lumMod val="75000"/>
                  </a:schemeClr>
                </a:solidFill>
              </a:rPr>
              <a:t>Cross-Industry Standard Process for Data Mining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8820000" y="5635763"/>
            <a:ext cx="324000" cy="324000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/>
          </a:p>
        </p:txBody>
      </p:sp>
      <p:pic>
        <p:nvPicPr>
          <p:cNvPr id="10" name="Picture 9" descr="See the source image">
            <a:extLst>
              <a:ext uri="{FF2B5EF4-FFF2-40B4-BE49-F238E27FC236}">
                <a16:creationId xmlns:a16="http://schemas.microsoft.com/office/drawing/2014/main" id="{5DAA0C38-5CFA-3C45-8185-29386D00CB1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2209800"/>
            <a:ext cx="4267200" cy="42370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/>
              <a:t>Data Description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5629BD-EBC9-4548-81DB-33B894B647F8}"/>
              </a:ext>
            </a:extLst>
          </p:cNvPr>
          <p:cNvSpPr/>
          <p:nvPr/>
        </p:nvSpPr>
        <p:spPr>
          <a:xfrm>
            <a:off x="457200" y="1493838"/>
            <a:ext cx="7467600" cy="511364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ZA" sz="2000" b="1"/>
              <a:t>Observations:  7043</a:t>
            </a:r>
            <a:endParaRPr lang="en-ZA" sz="2000" b="1"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ZA" sz="2000" b="1"/>
              <a:t>Variables:  22</a:t>
            </a:r>
            <a:endParaRPr lang="en-ZA" sz="2000" b="1"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/>
              <a:t>11 Missing Values in the Dataset</a:t>
            </a:r>
            <a:endParaRPr lang="en-US" sz="2000" b="1"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/>
              <a:t>Removed all 11 observations.</a:t>
            </a:r>
            <a:endParaRPr lang="en-US" sz="2000" b="1"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/>
              <a:t>Removed </a:t>
            </a:r>
            <a:r>
              <a:rPr lang="en-US" sz="2000" b="1" err="1"/>
              <a:t>customerID</a:t>
            </a:r>
            <a:endParaRPr lang="en-US" sz="2000" b="1"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/>
              <a:t>3 additional columns added:</a:t>
            </a:r>
            <a:endParaRPr lang="en-US" sz="2000" b="1">
              <a:cs typeface="Arial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/>
              <a:t>“</a:t>
            </a:r>
            <a:r>
              <a:rPr lang="en-US" sz="2000" b="1" err="1"/>
              <a:t>TotalDiff</a:t>
            </a:r>
            <a:r>
              <a:rPr lang="en-US" sz="2000" b="1"/>
              <a:t>”</a:t>
            </a:r>
            <a:endParaRPr lang="en-US" sz="2000" b="1">
              <a:cs typeface="Arial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/>
              <a:t>“tenure1”</a:t>
            </a:r>
            <a:endParaRPr lang="en-US" sz="2000" b="1">
              <a:cs typeface="Arial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/>
              <a:t>“MonthlyCharges1”</a:t>
            </a:r>
            <a:endParaRPr lang="en-US" sz="2000" b="1"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>
                <a:cs typeface="Arial"/>
              </a:rPr>
              <a:t>Resulting dataset:  7,032 observations, 19 variables and one class attribute.</a:t>
            </a:r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E7666-377D-8249-B32A-44F353590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Description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A51225A-8710-824C-A6C4-17686AA8C4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685224"/>
              </p:ext>
            </p:extLst>
          </p:nvPr>
        </p:nvGraphicFramePr>
        <p:xfrm>
          <a:off x="457200" y="1397000"/>
          <a:ext cx="8147177" cy="38100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813177">
                  <a:extLst>
                    <a:ext uri="{9D8B030D-6E8A-4147-A177-3AD203B41FA5}">
                      <a16:colId xmlns:a16="http://schemas.microsoft.com/office/drawing/2014/main" val="3833402959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4064885442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408079943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pPr algn="l"/>
                      <a:r>
                        <a:rPr lang="en-US" sz="24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Name of Attribute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762269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Categorical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Male, Female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712939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Senior Citizen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0 = No, 1 = 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626358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OnlineSecurity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Categorical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Whether customer has online security or not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885560026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OnlineBackup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Categorical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Whether customer has online backup or not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005696323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fontAlgn="base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…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173102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895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26540-75C2-6B46-AE70-BD088ACC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Description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46F4F90-3AB0-6C48-A11C-0E7CDFB44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806765"/>
              </p:ext>
            </p:extLst>
          </p:nvPr>
        </p:nvGraphicFramePr>
        <p:xfrm>
          <a:off x="325705" y="1534298"/>
          <a:ext cx="8688819" cy="3383280"/>
        </p:xfrm>
        <a:graphic>
          <a:graphicData uri="http://schemas.openxmlformats.org/drawingml/2006/table">
            <a:tbl>
              <a:tblPr firstRow="1" firstCol="1" bandRow="1">
                <a:tableStyleId>{616DA210-FB5B-4158-B5E0-FEB733F419BA}</a:tableStyleId>
              </a:tblPr>
              <a:tblGrid>
                <a:gridCol w="4086477">
                  <a:extLst>
                    <a:ext uri="{9D8B030D-6E8A-4147-A177-3AD203B41FA5}">
                      <a16:colId xmlns:a16="http://schemas.microsoft.com/office/drawing/2014/main" val="1041844046"/>
                    </a:ext>
                  </a:extLst>
                </a:gridCol>
                <a:gridCol w="4602342">
                  <a:extLst>
                    <a:ext uri="{9D8B030D-6E8A-4147-A177-3AD203B41FA5}">
                      <a16:colId xmlns:a16="http://schemas.microsoft.com/office/drawing/2014/main" val="3366860900"/>
                    </a:ext>
                  </a:extLst>
                </a:gridCol>
              </a:tblGrid>
              <a:tr h="640080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Renaming For Simplicity in Models</a:t>
                      </a:r>
                      <a:endParaRPr lang="en-US" sz="2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36443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MultipleLines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 “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No”, “</a:t>
                      </a: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Nps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”, “Yes”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InternetService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 “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DSL”, “FO”, “No”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22520741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OnlineSecurity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 “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No”, “Nis”, “Yes”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OnlineBackup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 “No”, “Nis”, “Yes”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4428382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DeviceProtection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 “No”, “</a:t>
                      </a: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Nis</a:t>
                      </a: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”,“</a:t>
                      </a: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Yes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TechSupport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 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“No”, “Nis”, “Yes”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354182474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StreamingTV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 “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No”, “Nis”, “Yes”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StreamingMovies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 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“No”, “Nis”, “Yes”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357214692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Contract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 “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M-T-M”, “1yr”, “2yr”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err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PaymentMethod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</a:rPr>
                        <a:t>: “</a:t>
                      </a:r>
                      <a:r>
                        <a:rPr lang="en-US" sz="1800" b="1">
                          <a:solidFill>
                            <a:schemeClr val="bg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BT”, “CC”, “EC”, “MC” </a:t>
                      </a:r>
                      <a:endParaRPr lang="en-US" sz="1800" b="1">
                        <a:solidFill>
                          <a:schemeClr val="bg1">
                            <a:lumMod val="65000"/>
                            <a:lumOff val="35000"/>
                          </a:schemeClr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9525" marR="9525" marT="9525" marB="9525"/>
                </a:tc>
                <a:extLst>
                  <a:ext uri="{0D108BD9-81ED-4DB2-BD59-A6C34878D82A}">
                    <a16:rowId xmlns:a16="http://schemas.microsoft.com/office/drawing/2014/main" val="14739400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850736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0">
      <a:dk1>
        <a:srgbClr val="336699"/>
      </a:dk1>
      <a:lt1>
        <a:srgbClr val="919191"/>
      </a:lt1>
      <a:dk2>
        <a:srgbClr val="000000"/>
      </a:dk2>
      <a:lt2>
        <a:srgbClr val="8AABC4"/>
      </a:lt2>
      <a:accent1>
        <a:srgbClr val="E1EBEB"/>
      </a:accent1>
      <a:accent2>
        <a:srgbClr val="87A587"/>
      </a:accent2>
      <a:accent3>
        <a:srgbClr val="AAAAAA"/>
      </a:accent3>
      <a:accent4>
        <a:srgbClr val="7B7B7B"/>
      </a:accent4>
      <a:accent5>
        <a:srgbClr val="EEF3F3"/>
      </a:accent5>
      <a:accent6>
        <a:srgbClr val="7A957A"/>
      </a:accent6>
      <a:hlink>
        <a:srgbClr val="91AFFF"/>
      </a:hlink>
      <a:folHlink>
        <a:srgbClr val="F0B614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665B38"/>
        </a:dk1>
        <a:lt1>
          <a:srgbClr val="FFFFFF"/>
        </a:lt1>
        <a:dk2>
          <a:srgbClr val="000000"/>
        </a:dk2>
        <a:lt2>
          <a:srgbClr val="333333"/>
        </a:lt2>
        <a:accent1>
          <a:srgbClr val="F0ECDA"/>
        </a:accent1>
        <a:accent2>
          <a:srgbClr val="91AA91"/>
        </a:accent2>
        <a:accent3>
          <a:srgbClr val="FFFFFF"/>
        </a:accent3>
        <a:accent4>
          <a:srgbClr val="564C2E"/>
        </a:accent4>
        <a:accent5>
          <a:srgbClr val="F6F4EA"/>
        </a:accent5>
        <a:accent6>
          <a:srgbClr val="839A83"/>
        </a:accent6>
        <a:hlink>
          <a:srgbClr val="B98746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0F5DC"/>
        </a:accent1>
        <a:accent2>
          <a:srgbClr val="91AAFF"/>
        </a:accent2>
        <a:accent3>
          <a:srgbClr val="FFFFE9"/>
        </a:accent3>
        <a:accent4>
          <a:srgbClr val="000000"/>
        </a:accent4>
        <a:accent5>
          <a:srgbClr val="F6F9EB"/>
        </a:accent5>
        <a:accent6>
          <a:srgbClr val="839AE7"/>
        </a:accent6>
        <a:hlink>
          <a:srgbClr val="CD4B0A"/>
        </a:hlink>
        <a:folHlink>
          <a:srgbClr val="D7915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7D8C64"/>
        </a:dk1>
        <a:lt1>
          <a:srgbClr val="FFFFFF"/>
        </a:lt1>
        <a:dk2>
          <a:srgbClr val="000000"/>
        </a:dk2>
        <a:lt2>
          <a:srgbClr val="808080"/>
        </a:lt2>
        <a:accent1>
          <a:srgbClr val="EBEBC8"/>
        </a:accent1>
        <a:accent2>
          <a:srgbClr val="7D917D"/>
        </a:accent2>
        <a:accent3>
          <a:srgbClr val="FFFFFF"/>
        </a:accent3>
        <a:accent4>
          <a:srgbClr val="6A7754"/>
        </a:accent4>
        <a:accent5>
          <a:srgbClr val="F3F3E0"/>
        </a:accent5>
        <a:accent6>
          <a:srgbClr val="718371"/>
        </a:accent6>
        <a:hlink>
          <a:srgbClr val="AFBE00"/>
        </a:hlink>
        <a:folHlink>
          <a:srgbClr val="FF7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82B4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698769"/>
        </a:dk1>
        <a:lt1>
          <a:srgbClr val="FFFFFF"/>
        </a:lt1>
        <a:dk2>
          <a:srgbClr val="808000"/>
        </a:dk2>
        <a:lt2>
          <a:srgbClr val="333333"/>
        </a:lt2>
        <a:accent1>
          <a:srgbClr val="BECDA5"/>
        </a:accent1>
        <a:accent2>
          <a:srgbClr val="A55037"/>
        </a:accent2>
        <a:accent3>
          <a:srgbClr val="FFFFFF"/>
        </a:accent3>
        <a:accent4>
          <a:srgbClr val="597259"/>
        </a:accent4>
        <a:accent5>
          <a:srgbClr val="DBE3CF"/>
        </a:accent5>
        <a:accent6>
          <a:srgbClr val="954831"/>
        </a:accent6>
        <a:hlink>
          <a:srgbClr val="F5F5DC"/>
        </a:hlink>
        <a:folHlink>
          <a:srgbClr val="C35F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5A58"/>
        </a:dk1>
        <a:lt1>
          <a:srgbClr val="A08C73"/>
        </a:lt1>
        <a:dk2>
          <a:srgbClr val="008080"/>
        </a:dk2>
        <a:lt2>
          <a:srgbClr val="008080"/>
        </a:lt2>
        <a:accent1>
          <a:srgbClr val="D2EBEB"/>
        </a:accent1>
        <a:accent2>
          <a:srgbClr val="CDC873"/>
        </a:accent2>
        <a:accent3>
          <a:srgbClr val="AAC0C0"/>
        </a:accent3>
        <a:accent4>
          <a:srgbClr val="887761"/>
        </a:accent4>
        <a:accent5>
          <a:srgbClr val="E5F3F3"/>
        </a:accent5>
        <a:accent6>
          <a:srgbClr val="BAB568"/>
        </a:accent6>
        <a:hlink>
          <a:srgbClr val="7DB991"/>
        </a:hlink>
        <a:folHlink>
          <a:srgbClr val="F09B3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5A6900"/>
        </a:dk1>
        <a:lt1>
          <a:srgbClr val="666699"/>
        </a:lt1>
        <a:dk2>
          <a:srgbClr val="FF6600"/>
        </a:dk2>
        <a:lt2>
          <a:srgbClr val="3E3E5C"/>
        </a:lt2>
        <a:accent1>
          <a:srgbClr val="EBEBAF"/>
        </a:accent1>
        <a:accent2>
          <a:srgbClr val="B4C3AF"/>
        </a:accent2>
        <a:accent3>
          <a:srgbClr val="B8B8CA"/>
        </a:accent3>
        <a:accent4>
          <a:srgbClr val="4C5900"/>
        </a:accent4>
        <a:accent5>
          <a:srgbClr val="F3F3D4"/>
        </a:accent5>
        <a:accent6>
          <a:srgbClr val="A3B09E"/>
        </a:accent6>
        <a:hlink>
          <a:srgbClr val="FF7300"/>
        </a:hlink>
        <a:folHlink>
          <a:srgbClr val="C8CD4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336699"/>
        </a:dk1>
        <a:lt1>
          <a:srgbClr val="919191"/>
        </a:lt1>
        <a:dk2>
          <a:srgbClr val="000000"/>
        </a:dk2>
        <a:lt2>
          <a:srgbClr val="8AABC4"/>
        </a:lt2>
        <a:accent1>
          <a:srgbClr val="E1EBEB"/>
        </a:accent1>
        <a:accent2>
          <a:srgbClr val="87A587"/>
        </a:accent2>
        <a:accent3>
          <a:srgbClr val="AAAAAA"/>
        </a:accent3>
        <a:accent4>
          <a:srgbClr val="7B7B7B"/>
        </a:accent4>
        <a:accent5>
          <a:srgbClr val="EEF3F3"/>
        </a:accent5>
        <a:accent6>
          <a:srgbClr val="7A957A"/>
        </a:accent6>
        <a:hlink>
          <a:srgbClr val="91AFFF"/>
        </a:hlink>
        <a:folHlink>
          <a:srgbClr val="F0B614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TF01072156 (1)</Template>
  <Application>Microsoft Office PowerPoint</Application>
  <PresentationFormat>On-screen Show (4:3)</PresentationFormat>
  <Slides>24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Default Design</vt:lpstr>
      <vt:lpstr>Predicting Customer Churn at Telco Communications</vt:lpstr>
      <vt:lpstr>Our Dataset</vt:lpstr>
      <vt:lpstr>What is Customer Churn?</vt:lpstr>
      <vt:lpstr>Why Customer Churn Matters</vt:lpstr>
      <vt:lpstr>Technique</vt:lpstr>
      <vt:lpstr>CRISP-DM</vt:lpstr>
      <vt:lpstr>Data Description</vt:lpstr>
      <vt:lpstr>Data Description</vt:lpstr>
      <vt:lpstr>Data Description</vt:lpstr>
      <vt:lpstr>Descriptive Statistics</vt:lpstr>
      <vt:lpstr>Descriptive Statistics</vt:lpstr>
      <vt:lpstr>Descriptive Statistics</vt:lpstr>
      <vt:lpstr>Dataset</vt:lpstr>
      <vt:lpstr>Dataset</vt:lpstr>
      <vt:lpstr>Dataset</vt:lpstr>
      <vt:lpstr>Dataset</vt:lpstr>
      <vt:lpstr>Model Evaluation</vt:lpstr>
      <vt:lpstr>J48 – Decision Trees</vt:lpstr>
      <vt:lpstr>J48 – Decision Trees</vt:lpstr>
      <vt:lpstr>Model Comparison</vt:lpstr>
      <vt:lpstr>Model Comparison</vt:lpstr>
      <vt:lpstr>Large image</vt:lpstr>
      <vt:lpstr>Recommendations</vt:lpstr>
      <vt:lpstr>Questions?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Stephen Hartigan</dc:creator>
  <cp:keywords/>
  <dc:description/>
  <cp:revision>1</cp:revision>
  <cp:lastPrinted>1601-01-01T00:00:00Z</cp:lastPrinted>
  <dcterms:created xsi:type="dcterms:W3CDTF">2018-11-28T06:17:39Z</dcterms:created>
  <dcterms:modified xsi:type="dcterms:W3CDTF">2018-12-02T22:54:48Z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TC010721561033</vt:lpwstr>
  </property>
</Properties>
</file>

<file path=docProps/thumbnail.jpeg>
</file>